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3" autoAdjust="0"/>
  </p:normalViewPr>
  <p:slideViewPr>
    <p:cSldViewPr>
      <p:cViewPr>
        <p:scale>
          <a:sx n="71" d="100"/>
          <a:sy n="71" d="100"/>
        </p:scale>
        <p:origin x="-278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0310-1A75-461A-B51D-7913FA693F1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30DB-5A3C-4811-B567-369A1CC01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cid:image004.jpg@01D51AC7.3DCB37C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51AC7.3DCB37C0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8101" r="11029" b="3922"/>
          <a:stretch/>
        </p:blipFill>
        <p:spPr bwMode="auto">
          <a:xfrm>
            <a:off x="9927" y="839168"/>
            <a:ext cx="9134073" cy="51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9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9151" r="12059" b="3921"/>
          <a:stretch/>
        </p:blipFill>
        <p:spPr bwMode="auto">
          <a:xfrm>
            <a:off x="0" y="1001691"/>
            <a:ext cx="9144000" cy="513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6" name="Picture 5" descr="cid:image004.jpg@01D51AC7.3DCB37C0"/>
          <p:cNvPicPr/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2354" r="12695" b="3771"/>
          <a:stretch/>
        </p:blipFill>
        <p:spPr bwMode="auto">
          <a:xfrm>
            <a:off x="0" y="1268760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9254" r="13823" b="3424"/>
          <a:stretch/>
        </p:blipFill>
        <p:spPr bwMode="auto">
          <a:xfrm>
            <a:off x="107503" y="908720"/>
            <a:ext cx="90364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8817" r="14065" b="3601"/>
          <a:stretch/>
        </p:blipFill>
        <p:spPr bwMode="auto">
          <a:xfrm>
            <a:off x="26705" y="980728"/>
            <a:ext cx="900979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12334" r="13677" b="3790"/>
          <a:stretch/>
        </p:blipFill>
        <p:spPr bwMode="auto">
          <a:xfrm>
            <a:off x="0" y="1042975"/>
            <a:ext cx="9144000" cy="50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89"/>
            <a:ext cx="2376264" cy="11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With acknowledgment to NHS Yarmouth and Waveney CCG</a:t>
            </a:r>
            <a:endParaRPr lang="en-GB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14006" r="13307" b="4556"/>
          <a:stretch/>
        </p:blipFill>
        <p:spPr bwMode="auto">
          <a:xfrm>
            <a:off x="43372" y="970703"/>
            <a:ext cx="8993123" cy="512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4.jpg@01D51AC7.3DCB37C0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"/>
            <a:ext cx="2448270" cy="97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Caroline</dc:creator>
  <cp:lastModifiedBy>Taylor Caroline</cp:lastModifiedBy>
  <cp:revision>8</cp:revision>
  <dcterms:created xsi:type="dcterms:W3CDTF">2019-06-19T08:23:23Z</dcterms:created>
  <dcterms:modified xsi:type="dcterms:W3CDTF">2019-06-19T15:08:28Z</dcterms:modified>
</cp:coreProperties>
</file>