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63" autoAdjust="0"/>
  </p:normalViewPr>
  <p:slideViewPr>
    <p:cSldViewPr>
      <p:cViewPr>
        <p:scale>
          <a:sx n="71" d="100"/>
          <a:sy n="71" d="100"/>
        </p:scale>
        <p:origin x="-2784" y="-9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D0310-1A75-461A-B51D-7913FA693F11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F30DB-5A3C-4811-B567-369A1CC017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928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D0310-1A75-461A-B51D-7913FA693F11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F30DB-5A3C-4811-B567-369A1CC017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860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D0310-1A75-461A-B51D-7913FA693F11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F30DB-5A3C-4811-B567-369A1CC017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74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D0310-1A75-461A-B51D-7913FA693F11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F30DB-5A3C-4811-B567-369A1CC017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66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D0310-1A75-461A-B51D-7913FA693F11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F30DB-5A3C-4811-B567-369A1CC017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4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D0310-1A75-461A-B51D-7913FA693F11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F30DB-5A3C-4811-B567-369A1CC017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681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D0310-1A75-461A-B51D-7913FA693F11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F30DB-5A3C-4811-B567-369A1CC017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088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D0310-1A75-461A-B51D-7913FA693F11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F30DB-5A3C-4811-B567-369A1CC017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869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D0310-1A75-461A-B51D-7913FA693F11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F30DB-5A3C-4811-B567-369A1CC017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8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D0310-1A75-461A-B51D-7913FA693F11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F30DB-5A3C-4811-B567-369A1CC017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739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D0310-1A75-461A-B51D-7913FA693F11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F30DB-5A3C-4811-B567-369A1CC017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434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D0310-1A75-461A-B51D-7913FA693F11}" type="datetimeFigureOut">
              <a:rPr lang="en-GB" smtClean="0"/>
              <a:t>19/06/2019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F30DB-5A3C-4811-B567-369A1CC017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4597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cid:image004.jpg@01D51AC7.3DCB37C0" TargetMode="Externa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cid:image004.jpg@01D51AC7.3DCB37C0" TargetMode="Externa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cid:image004.jpg@01D51AC7.3DCB37C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cid:image004.jpg@01D51AC7.3DCB37C0" TargetMode="Externa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cid:image004.jpg@01D51AC7.3DCB37C0" TargetMode="Externa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cid:image004.jpg@01D51AC7.3DCB37C0" TargetMode="Externa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cid:image004.jpg@01D51AC7.3DCB37C0" TargetMode="Externa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" t="8101" r="11029" b="3922"/>
          <a:stretch/>
        </p:blipFill>
        <p:spPr bwMode="auto">
          <a:xfrm>
            <a:off x="9927" y="839168"/>
            <a:ext cx="9134073" cy="511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51520" y="6093296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400" b="1" dirty="0"/>
              <a:t>With acknowledgment to NHS Yarmouth and Waveney CCG</a:t>
            </a:r>
            <a:endParaRPr lang="en-GB" sz="1400" dirty="0"/>
          </a:p>
        </p:txBody>
      </p:sp>
      <p:pic>
        <p:nvPicPr>
          <p:cNvPr id="6" name="Picture 5" descr="cid:image004.jpg@01D51AC7.3DCB37C0"/>
          <p:cNvPicPr/>
          <p:nvPr/>
        </p:nvPicPr>
        <p:blipFill>
          <a:blip r:embed="rId3" r:link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000"/>
                    </a14:imgEffect>
                    <a14:imgEffect>
                      <a14:saturation sat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9089"/>
            <a:ext cx="2376264" cy="11496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9977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093296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400" b="1" dirty="0"/>
              <a:t>With acknowledgment to NHS Yarmouth and Waveney CCG</a:t>
            </a:r>
            <a:endParaRPr lang="en-GB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" t="9151" r="12059" b="3921"/>
          <a:stretch/>
        </p:blipFill>
        <p:spPr bwMode="auto">
          <a:xfrm>
            <a:off x="0" y="1001691"/>
            <a:ext cx="9144000" cy="513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cid:image004.jpg@01D51AC7.3DCB37C0"/>
          <p:cNvPicPr/>
          <p:nvPr/>
        </p:nvPicPr>
        <p:blipFill>
          <a:blip r:embed="rId3" r:link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000"/>
                    </a14:imgEffect>
                    <a14:imgEffect>
                      <a14:saturation sat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9089"/>
            <a:ext cx="2376264" cy="11496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786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093296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400" b="1" dirty="0"/>
              <a:t>With acknowledgment to NHS Yarmouth and Waveney CCG</a:t>
            </a:r>
            <a:endParaRPr lang="en-GB" sz="1400" dirty="0"/>
          </a:p>
        </p:txBody>
      </p:sp>
      <p:pic>
        <p:nvPicPr>
          <p:cNvPr id="6" name="Picture 5" descr="cid:image004.jpg@01D51AC7.3DCB37C0"/>
          <p:cNvPicPr/>
          <p:nvPr/>
        </p:nvPicPr>
        <p:blipFill>
          <a:blip r:embed="rId2" r:link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000"/>
                    </a14:imgEffect>
                    <a14:imgEffect>
                      <a14:saturation sat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9089"/>
            <a:ext cx="2376264" cy="1149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" t="12354" r="12695" b="3771"/>
          <a:stretch/>
        </p:blipFill>
        <p:spPr bwMode="auto">
          <a:xfrm>
            <a:off x="0" y="1268760"/>
            <a:ext cx="9144000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663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093296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400" b="1" dirty="0"/>
              <a:t>With acknowledgment to NHS Yarmouth and Waveney CCG</a:t>
            </a:r>
            <a:endParaRPr lang="en-GB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6" t="9254" r="13823" b="3424"/>
          <a:stretch/>
        </p:blipFill>
        <p:spPr bwMode="auto">
          <a:xfrm>
            <a:off x="107503" y="908720"/>
            <a:ext cx="9036497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cid:image004.jpg@01D51AC7.3DCB37C0"/>
          <p:cNvPicPr/>
          <p:nvPr/>
        </p:nvPicPr>
        <p:blipFill>
          <a:blip r:embed="rId3" r:link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000"/>
                    </a14:imgEffect>
                    <a14:imgEffect>
                      <a14:saturation sat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9089"/>
            <a:ext cx="2376264" cy="11496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663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093296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400" b="1" dirty="0"/>
              <a:t>With acknowledgment to NHS Yarmouth and Waveney CCG</a:t>
            </a:r>
            <a:endParaRPr lang="en-GB" sz="1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2" t="8817" r="14065" b="3601"/>
          <a:stretch/>
        </p:blipFill>
        <p:spPr bwMode="auto">
          <a:xfrm>
            <a:off x="26705" y="980728"/>
            <a:ext cx="9009791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cid:image004.jpg@01D51AC7.3DCB37C0"/>
          <p:cNvPicPr/>
          <p:nvPr/>
        </p:nvPicPr>
        <p:blipFill>
          <a:blip r:embed="rId3" r:link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000"/>
                    </a14:imgEffect>
                    <a14:imgEffect>
                      <a14:saturation sat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9089"/>
            <a:ext cx="2376264" cy="11496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663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093296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400" b="1" dirty="0"/>
              <a:t>With acknowledgment to NHS Yarmouth and Waveney CCG</a:t>
            </a:r>
            <a:endParaRPr lang="en-GB" sz="1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3" t="12334" r="13677" b="3790"/>
          <a:stretch/>
        </p:blipFill>
        <p:spPr bwMode="auto">
          <a:xfrm>
            <a:off x="0" y="1042975"/>
            <a:ext cx="9144000" cy="5050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cid:image004.jpg@01D51AC7.3DCB37C0"/>
          <p:cNvPicPr/>
          <p:nvPr/>
        </p:nvPicPr>
        <p:blipFill>
          <a:blip r:embed="rId3" r:link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000"/>
                    </a14:imgEffect>
                    <a14:imgEffect>
                      <a14:saturation sat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9089"/>
            <a:ext cx="2376264" cy="11496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663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093296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400" b="1" dirty="0"/>
              <a:t>With acknowledgment to NHS Yarmouth and Waveney CCG</a:t>
            </a:r>
            <a:endParaRPr lang="en-GB" sz="1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8" t="14006" r="13307" b="4556"/>
          <a:stretch/>
        </p:blipFill>
        <p:spPr bwMode="auto">
          <a:xfrm>
            <a:off x="43372" y="970703"/>
            <a:ext cx="8993123" cy="512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cid:image004.jpg@01D51AC7.3DCB37C0"/>
          <p:cNvPicPr/>
          <p:nvPr/>
        </p:nvPicPr>
        <p:blipFill>
          <a:blip r:embed="rId3" r:link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000"/>
                    </a14:imgEffect>
                    <a14:imgEffect>
                      <a14:saturation sat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5" y="1"/>
            <a:ext cx="2448270" cy="9707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663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56</Words>
  <Application>Microsoft Office PowerPoint</Application>
  <PresentationFormat>On-screen Show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NHS South West Commissioning Support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Taylor Caroline</dc:creator>
  <cp:lastModifiedBy>Taylor Caroline</cp:lastModifiedBy>
  <cp:revision>8</cp:revision>
  <dcterms:created xsi:type="dcterms:W3CDTF">2019-06-19T08:23:23Z</dcterms:created>
  <dcterms:modified xsi:type="dcterms:W3CDTF">2019-06-19T15:08:28Z</dcterms:modified>
</cp:coreProperties>
</file>