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9" r:id="rId3"/>
    <p:sldId id="260" r:id="rId4"/>
    <p:sldId id="261" r:id="rId5"/>
    <p:sldId id="262" r:id="rId6"/>
    <p:sldId id="263" r:id="rId7"/>
    <p:sldId id="267" r:id="rId8"/>
    <p:sldId id="268" r:id="rId9"/>
    <p:sldId id="269" r:id="rId10"/>
    <p:sldId id="270" r:id="rId11"/>
    <p:sldId id="271" r:id="rId12"/>
    <p:sldId id="272"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A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p:cViewPr varScale="1">
        <p:scale>
          <a:sx n="104" d="100"/>
          <a:sy n="104" d="100"/>
        </p:scale>
        <p:origin x="14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6EDDD-4F02-F745-AECB-C8C622377833}"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46539-382F-594B-A9B6-2D07986E1B01}" type="slidenum">
              <a:rPr lang="en-US" smtClean="0"/>
              <a:t>‹#›</a:t>
            </a:fld>
            <a:endParaRPr lang="en-US"/>
          </a:p>
        </p:txBody>
      </p:sp>
    </p:spTree>
    <p:extLst>
      <p:ext uri="{BB962C8B-B14F-4D97-AF65-F5344CB8AC3E}">
        <p14:creationId xmlns:p14="http://schemas.microsoft.com/office/powerpoint/2010/main" val="382689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3.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14.png"/><Relationship Id="rId4" Type="http://schemas.openxmlformats.org/officeDocument/2006/relationships/image" Target="../media/image35.png"/><Relationship Id="rId9"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emf"/><Relationship Id="rId4" Type="http://schemas.openxmlformats.org/officeDocument/2006/relationships/image" Target="../media/image17.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29.emf"/><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29.emf"/><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66" name="bg object 16">
            <a:extLst>
              <a:ext uri="{FF2B5EF4-FFF2-40B4-BE49-F238E27FC236}">
                <a16:creationId xmlns:a16="http://schemas.microsoft.com/office/drawing/2014/main" id="{AEBDB807-00A2-7B87-BA95-E7CBF5CC9C10}"/>
              </a:ext>
            </a:extLst>
          </p:cNvPr>
          <p:cNvSpPr/>
          <p:nvPr userDrawn="1"/>
        </p:nvSpPr>
        <p:spPr>
          <a:xfrm>
            <a:off x="0" y="1536282"/>
            <a:ext cx="12192000" cy="4885201"/>
          </a:xfrm>
          <a:custGeom>
            <a:avLst/>
            <a:gdLst/>
            <a:ahLst/>
            <a:cxnLst/>
            <a:rect l="l" t="t" r="r" b="b"/>
            <a:pathLst>
              <a:path w="20104100" h="10135870">
                <a:moveTo>
                  <a:pt x="20104099" y="0"/>
                </a:moveTo>
                <a:lnTo>
                  <a:pt x="0" y="0"/>
                </a:lnTo>
                <a:lnTo>
                  <a:pt x="0" y="10135817"/>
                </a:lnTo>
                <a:lnTo>
                  <a:pt x="20104099" y="10135817"/>
                </a:lnTo>
                <a:lnTo>
                  <a:pt x="20104099" y="0"/>
                </a:lnTo>
                <a:close/>
              </a:path>
            </a:pathLst>
          </a:custGeom>
          <a:solidFill>
            <a:srgbClr val="005EB8"/>
          </a:solidFill>
        </p:spPr>
        <p:txBody>
          <a:bodyPr wrap="square" lIns="0" tIns="0" rIns="0" bIns="0" rtlCol="0"/>
          <a:lstStyle/>
          <a:p>
            <a:endParaRPr/>
          </a:p>
        </p:txBody>
      </p:sp>
      <p:grpSp>
        <p:nvGrpSpPr>
          <p:cNvPr id="567" name="Group 566">
            <a:extLst>
              <a:ext uri="{FF2B5EF4-FFF2-40B4-BE49-F238E27FC236}">
                <a16:creationId xmlns:a16="http://schemas.microsoft.com/office/drawing/2014/main" id="{602C1202-70B1-D5F7-6D6C-25E41C7A4408}"/>
              </a:ext>
            </a:extLst>
          </p:cNvPr>
          <p:cNvGrpSpPr/>
          <p:nvPr userDrawn="1"/>
        </p:nvGrpSpPr>
        <p:grpSpPr>
          <a:xfrm>
            <a:off x="7150077" y="974004"/>
            <a:ext cx="5030354" cy="4953541"/>
            <a:chOff x="13155638" y="3261978"/>
            <a:chExt cx="6949072" cy="6842960"/>
          </a:xfrm>
        </p:grpSpPr>
        <p:sp>
          <p:nvSpPr>
            <p:cNvPr id="568" name="object 2">
              <a:extLst>
                <a:ext uri="{FF2B5EF4-FFF2-40B4-BE49-F238E27FC236}">
                  <a16:creationId xmlns:a16="http://schemas.microsoft.com/office/drawing/2014/main" id="{C98383C0-63DE-44B3-BD63-C1C7041C62CB}"/>
                </a:ext>
              </a:extLst>
            </p:cNvPr>
            <p:cNvSpPr/>
            <p:nvPr/>
          </p:nvSpPr>
          <p:spPr>
            <a:xfrm>
              <a:off x="17721695" y="4063561"/>
              <a:ext cx="2382520" cy="3966210"/>
            </a:xfrm>
            <a:custGeom>
              <a:avLst/>
              <a:gdLst/>
              <a:ahLst/>
              <a:cxnLst/>
              <a:rect l="l" t="t" r="r" b="b"/>
              <a:pathLst>
                <a:path w="2382519" h="3966209">
                  <a:moveTo>
                    <a:pt x="2382393" y="3346031"/>
                  </a:moveTo>
                  <a:lnTo>
                    <a:pt x="309651" y="1206334"/>
                  </a:lnTo>
                  <a:lnTo>
                    <a:pt x="207556" y="1305229"/>
                  </a:lnTo>
                  <a:lnTo>
                    <a:pt x="2382393" y="3550310"/>
                  </a:lnTo>
                  <a:lnTo>
                    <a:pt x="2382393" y="3346031"/>
                  </a:lnTo>
                  <a:close/>
                </a:path>
                <a:path w="2382519" h="3966209">
                  <a:moveTo>
                    <a:pt x="2382393" y="2930715"/>
                  </a:moveTo>
                  <a:lnTo>
                    <a:pt x="517194" y="1005281"/>
                  </a:lnTo>
                  <a:lnTo>
                    <a:pt x="415099" y="1104176"/>
                  </a:lnTo>
                  <a:lnTo>
                    <a:pt x="2382393" y="3135007"/>
                  </a:lnTo>
                  <a:lnTo>
                    <a:pt x="2382393" y="2930715"/>
                  </a:lnTo>
                  <a:close/>
                </a:path>
                <a:path w="2382519" h="3966209">
                  <a:moveTo>
                    <a:pt x="2382393" y="2515412"/>
                  </a:moveTo>
                  <a:lnTo>
                    <a:pt x="724738" y="804227"/>
                  </a:lnTo>
                  <a:lnTo>
                    <a:pt x="622655" y="903122"/>
                  </a:lnTo>
                  <a:lnTo>
                    <a:pt x="2382393" y="2719705"/>
                  </a:lnTo>
                  <a:lnTo>
                    <a:pt x="2382393" y="2515412"/>
                  </a:lnTo>
                  <a:close/>
                </a:path>
                <a:path w="2382519" h="3966209">
                  <a:moveTo>
                    <a:pt x="2382393" y="2100110"/>
                  </a:moveTo>
                  <a:lnTo>
                    <a:pt x="932294" y="603173"/>
                  </a:lnTo>
                  <a:lnTo>
                    <a:pt x="830199" y="702068"/>
                  </a:lnTo>
                  <a:lnTo>
                    <a:pt x="2382393" y="2304389"/>
                  </a:lnTo>
                  <a:lnTo>
                    <a:pt x="2382393" y="2100110"/>
                  </a:lnTo>
                  <a:close/>
                </a:path>
                <a:path w="2382519" h="3966209">
                  <a:moveTo>
                    <a:pt x="2382393" y="1684807"/>
                  </a:moveTo>
                  <a:lnTo>
                    <a:pt x="1139837" y="402107"/>
                  </a:lnTo>
                  <a:lnTo>
                    <a:pt x="1037742" y="501015"/>
                  </a:lnTo>
                  <a:lnTo>
                    <a:pt x="2382393" y="1889086"/>
                  </a:lnTo>
                  <a:lnTo>
                    <a:pt x="2382393" y="1684807"/>
                  </a:lnTo>
                  <a:close/>
                </a:path>
                <a:path w="2382519" h="3966209">
                  <a:moveTo>
                    <a:pt x="2382393" y="1269492"/>
                  </a:moveTo>
                  <a:lnTo>
                    <a:pt x="1347381" y="201053"/>
                  </a:lnTo>
                  <a:lnTo>
                    <a:pt x="1245298" y="299961"/>
                  </a:lnTo>
                  <a:lnTo>
                    <a:pt x="2382393" y="1473784"/>
                  </a:lnTo>
                  <a:lnTo>
                    <a:pt x="2382393" y="1269492"/>
                  </a:lnTo>
                  <a:close/>
                </a:path>
                <a:path w="2382519" h="3966209">
                  <a:moveTo>
                    <a:pt x="2382393" y="854189"/>
                  </a:moveTo>
                  <a:lnTo>
                    <a:pt x="1554937" y="0"/>
                  </a:lnTo>
                  <a:lnTo>
                    <a:pt x="1452841" y="98894"/>
                  </a:lnTo>
                  <a:lnTo>
                    <a:pt x="2382393" y="1058481"/>
                  </a:lnTo>
                  <a:lnTo>
                    <a:pt x="2382393" y="854189"/>
                  </a:lnTo>
                  <a:close/>
                </a:path>
                <a:path w="2382519" h="3966209">
                  <a:moveTo>
                    <a:pt x="2382405" y="3761333"/>
                  </a:moveTo>
                  <a:lnTo>
                    <a:pt x="102095" y="1407388"/>
                  </a:lnTo>
                  <a:lnTo>
                    <a:pt x="0" y="1506283"/>
                  </a:lnTo>
                  <a:lnTo>
                    <a:pt x="2382405" y="3965625"/>
                  </a:lnTo>
                  <a:lnTo>
                    <a:pt x="2382405" y="3761333"/>
                  </a:lnTo>
                  <a:close/>
                </a:path>
              </a:pathLst>
            </a:custGeom>
            <a:solidFill>
              <a:srgbClr val="FFFFFF">
                <a:alpha val="19999"/>
              </a:srgbClr>
            </a:solidFill>
          </p:spPr>
          <p:txBody>
            <a:bodyPr wrap="square" lIns="0" tIns="0" rIns="0" bIns="0" rtlCol="0"/>
            <a:lstStyle/>
            <a:p>
              <a:endParaRPr/>
            </a:p>
          </p:txBody>
        </p:sp>
        <p:sp>
          <p:nvSpPr>
            <p:cNvPr id="569" name="object 3">
              <a:extLst>
                <a:ext uri="{FF2B5EF4-FFF2-40B4-BE49-F238E27FC236}">
                  <a16:creationId xmlns:a16="http://schemas.microsoft.com/office/drawing/2014/main" id="{05D485EC-B636-BD72-53D7-84DC747F88A2}"/>
                </a:ext>
              </a:extLst>
            </p:cNvPr>
            <p:cNvSpPr/>
            <p:nvPr/>
          </p:nvSpPr>
          <p:spPr>
            <a:xfrm>
              <a:off x="19382080" y="3460400"/>
              <a:ext cx="722630" cy="1246505"/>
            </a:xfrm>
            <a:custGeom>
              <a:avLst/>
              <a:gdLst/>
              <a:ahLst/>
              <a:cxnLst/>
              <a:rect l="l" t="t" r="r" b="b"/>
              <a:pathLst>
                <a:path w="722630" h="1246504">
                  <a:moveTo>
                    <a:pt x="722007" y="1042047"/>
                  </a:moveTo>
                  <a:lnTo>
                    <a:pt x="102095" y="402107"/>
                  </a:lnTo>
                  <a:lnTo>
                    <a:pt x="0" y="501002"/>
                  </a:lnTo>
                  <a:lnTo>
                    <a:pt x="722007" y="1246327"/>
                  </a:lnTo>
                  <a:lnTo>
                    <a:pt x="722007" y="1042047"/>
                  </a:lnTo>
                  <a:close/>
                </a:path>
                <a:path w="722630" h="1246504">
                  <a:moveTo>
                    <a:pt x="722007" y="626745"/>
                  </a:moveTo>
                  <a:lnTo>
                    <a:pt x="309638" y="201053"/>
                  </a:lnTo>
                  <a:lnTo>
                    <a:pt x="207556" y="299948"/>
                  </a:lnTo>
                  <a:lnTo>
                    <a:pt x="722007" y="831024"/>
                  </a:lnTo>
                  <a:lnTo>
                    <a:pt x="722007" y="626745"/>
                  </a:lnTo>
                  <a:close/>
                </a:path>
                <a:path w="722630" h="1246504">
                  <a:moveTo>
                    <a:pt x="722020" y="211429"/>
                  </a:moveTo>
                  <a:lnTo>
                    <a:pt x="517194" y="0"/>
                  </a:lnTo>
                  <a:lnTo>
                    <a:pt x="415099" y="98894"/>
                  </a:lnTo>
                  <a:lnTo>
                    <a:pt x="722020" y="415721"/>
                  </a:lnTo>
                  <a:lnTo>
                    <a:pt x="722020" y="211429"/>
                  </a:lnTo>
                  <a:close/>
                </a:path>
              </a:pathLst>
            </a:custGeom>
            <a:solidFill>
              <a:srgbClr val="FFFFFF">
                <a:alpha val="19999"/>
              </a:srgbClr>
            </a:solidFill>
          </p:spPr>
          <p:txBody>
            <a:bodyPr wrap="square" lIns="0" tIns="0" rIns="0" bIns="0" rtlCol="0"/>
            <a:lstStyle/>
            <a:p>
              <a:endParaRPr/>
            </a:p>
          </p:txBody>
        </p:sp>
        <p:sp>
          <p:nvSpPr>
            <p:cNvPr id="570" name="object 4">
              <a:extLst>
                <a:ext uri="{FF2B5EF4-FFF2-40B4-BE49-F238E27FC236}">
                  <a16:creationId xmlns:a16="http://schemas.microsoft.com/office/drawing/2014/main" id="{4BC8E13E-EBE2-DE65-6DB6-6D76893DA8B6}"/>
                </a:ext>
              </a:extLst>
            </p:cNvPr>
            <p:cNvSpPr/>
            <p:nvPr/>
          </p:nvSpPr>
          <p:spPr>
            <a:xfrm>
              <a:off x="14400936" y="5672003"/>
              <a:ext cx="5703570" cy="4432935"/>
            </a:xfrm>
            <a:custGeom>
              <a:avLst/>
              <a:gdLst/>
              <a:ahLst/>
              <a:cxnLst/>
              <a:rect l="l" t="t" r="r" b="b"/>
              <a:pathLst>
                <a:path w="5703569" h="4432934">
                  <a:moveTo>
                    <a:pt x="1474355" y="4432401"/>
                  </a:moveTo>
                  <a:lnTo>
                    <a:pt x="102082" y="3015831"/>
                  </a:lnTo>
                  <a:lnTo>
                    <a:pt x="0" y="3114725"/>
                  </a:lnTo>
                  <a:lnTo>
                    <a:pt x="1276451" y="4432401"/>
                  </a:lnTo>
                  <a:lnTo>
                    <a:pt x="1474355" y="4432401"/>
                  </a:lnTo>
                  <a:close/>
                </a:path>
                <a:path w="5703569" h="4432934">
                  <a:moveTo>
                    <a:pt x="1876666" y="4432401"/>
                  </a:moveTo>
                  <a:lnTo>
                    <a:pt x="309638" y="2814764"/>
                  </a:lnTo>
                  <a:lnTo>
                    <a:pt x="207543" y="2913672"/>
                  </a:lnTo>
                  <a:lnTo>
                    <a:pt x="1678762" y="4432401"/>
                  </a:lnTo>
                  <a:lnTo>
                    <a:pt x="1876666" y="4432401"/>
                  </a:lnTo>
                  <a:close/>
                </a:path>
                <a:path w="5703569" h="4432934">
                  <a:moveTo>
                    <a:pt x="2278977" y="4432401"/>
                  </a:moveTo>
                  <a:lnTo>
                    <a:pt x="517182" y="2613710"/>
                  </a:lnTo>
                  <a:lnTo>
                    <a:pt x="415086" y="2712618"/>
                  </a:lnTo>
                  <a:lnTo>
                    <a:pt x="2081085" y="4432401"/>
                  </a:lnTo>
                  <a:lnTo>
                    <a:pt x="2278977" y="4432401"/>
                  </a:lnTo>
                  <a:close/>
                </a:path>
                <a:path w="5703569" h="4432934">
                  <a:moveTo>
                    <a:pt x="2681287" y="4432401"/>
                  </a:moveTo>
                  <a:lnTo>
                    <a:pt x="724725" y="2412657"/>
                  </a:lnTo>
                  <a:lnTo>
                    <a:pt x="622642" y="2511552"/>
                  </a:lnTo>
                  <a:lnTo>
                    <a:pt x="2483396" y="4432401"/>
                  </a:lnTo>
                  <a:lnTo>
                    <a:pt x="2681287" y="4432401"/>
                  </a:lnTo>
                  <a:close/>
                </a:path>
                <a:path w="5703569" h="4432934">
                  <a:moveTo>
                    <a:pt x="3083598" y="4432401"/>
                  </a:moveTo>
                  <a:lnTo>
                    <a:pt x="932281" y="2211603"/>
                  </a:lnTo>
                  <a:lnTo>
                    <a:pt x="830186" y="2310498"/>
                  </a:lnTo>
                  <a:lnTo>
                    <a:pt x="2885706" y="4432401"/>
                  </a:lnTo>
                  <a:lnTo>
                    <a:pt x="3083598" y="4432401"/>
                  </a:lnTo>
                  <a:close/>
                </a:path>
                <a:path w="5703569" h="4432934">
                  <a:moveTo>
                    <a:pt x="3485921" y="4432401"/>
                  </a:moveTo>
                  <a:lnTo>
                    <a:pt x="1139825" y="2010549"/>
                  </a:lnTo>
                  <a:lnTo>
                    <a:pt x="1037742" y="2109444"/>
                  </a:lnTo>
                  <a:lnTo>
                    <a:pt x="3288017" y="4432401"/>
                  </a:lnTo>
                  <a:lnTo>
                    <a:pt x="3485921" y="4432401"/>
                  </a:lnTo>
                  <a:close/>
                </a:path>
                <a:path w="5703569" h="4432934">
                  <a:moveTo>
                    <a:pt x="3888232" y="4432401"/>
                  </a:moveTo>
                  <a:lnTo>
                    <a:pt x="1347368" y="1809496"/>
                  </a:lnTo>
                  <a:lnTo>
                    <a:pt x="1245285" y="1908390"/>
                  </a:lnTo>
                  <a:lnTo>
                    <a:pt x="3690328" y="4432401"/>
                  </a:lnTo>
                  <a:lnTo>
                    <a:pt x="3888232" y="4432401"/>
                  </a:lnTo>
                  <a:close/>
                </a:path>
                <a:path w="5703569" h="4432934">
                  <a:moveTo>
                    <a:pt x="4290542" y="4432401"/>
                  </a:moveTo>
                  <a:lnTo>
                    <a:pt x="1554924" y="1608442"/>
                  </a:lnTo>
                  <a:lnTo>
                    <a:pt x="1452829" y="1707337"/>
                  </a:lnTo>
                  <a:lnTo>
                    <a:pt x="4092651" y="4432401"/>
                  </a:lnTo>
                  <a:lnTo>
                    <a:pt x="4290542" y="4432401"/>
                  </a:lnTo>
                  <a:close/>
                </a:path>
                <a:path w="5703569" h="4432934">
                  <a:moveTo>
                    <a:pt x="4692853" y="4432401"/>
                  </a:moveTo>
                  <a:lnTo>
                    <a:pt x="1762467" y="1407388"/>
                  </a:lnTo>
                  <a:lnTo>
                    <a:pt x="1660372" y="1506283"/>
                  </a:lnTo>
                  <a:lnTo>
                    <a:pt x="4494962" y="4432401"/>
                  </a:lnTo>
                  <a:lnTo>
                    <a:pt x="4692853" y="4432401"/>
                  </a:lnTo>
                  <a:close/>
                </a:path>
                <a:path w="5703569" h="4432934">
                  <a:moveTo>
                    <a:pt x="5095164" y="4432401"/>
                  </a:moveTo>
                  <a:lnTo>
                    <a:pt x="1970024" y="1206334"/>
                  </a:lnTo>
                  <a:lnTo>
                    <a:pt x="1867928" y="1305229"/>
                  </a:lnTo>
                  <a:lnTo>
                    <a:pt x="4897272" y="4432401"/>
                  </a:lnTo>
                  <a:lnTo>
                    <a:pt x="5095164" y="4432401"/>
                  </a:lnTo>
                  <a:close/>
                </a:path>
                <a:path w="5703569" h="4432934">
                  <a:moveTo>
                    <a:pt x="5497474" y="4432401"/>
                  </a:moveTo>
                  <a:lnTo>
                    <a:pt x="2177567" y="1005281"/>
                  </a:lnTo>
                  <a:lnTo>
                    <a:pt x="2075472" y="1104176"/>
                  </a:lnTo>
                  <a:lnTo>
                    <a:pt x="5299583" y="4432401"/>
                  </a:lnTo>
                  <a:lnTo>
                    <a:pt x="5497474" y="4432401"/>
                  </a:lnTo>
                  <a:close/>
                </a:path>
                <a:path w="5703569" h="4432934">
                  <a:moveTo>
                    <a:pt x="5703151" y="3814114"/>
                  </a:moveTo>
                  <a:lnTo>
                    <a:pt x="2592667" y="603161"/>
                  </a:lnTo>
                  <a:lnTo>
                    <a:pt x="2490571" y="702068"/>
                  </a:lnTo>
                  <a:lnTo>
                    <a:pt x="5703151" y="4018394"/>
                  </a:lnTo>
                  <a:lnTo>
                    <a:pt x="5703151" y="3814114"/>
                  </a:lnTo>
                  <a:close/>
                </a:path>
                <a:path w="5703569" h="4432934">
                  <a:moveTo>
                    <a:pt x="5703151" y="3398812"/>
                  </a:moveTo>
                  <a:lnTo>
                    <a:pt x="2800210" y="402107"/>
                  </a:lnTo>
                  <a:lnTo>
                    <a:pt x="2698115" y="501002"/>
                  </a:lnTo>
                  <a:lnTo>
                    <a:pt x="5703151" y="3603091"/>
                  </a:lnTo>
                  <a:lnTo>
                    <a:pt x="5703151" y="3398812"/>
                  </a:lnTo>
                  <a:close/>
                </a:path>
                <a:path w="5703569" h="4432934">
                  <a:moveTo>
                    <a:pt x="5703151" y="2983496"/>
                  </a:moveTo>
                  <a:lnTo>
                    <a:pt x="3007753" y="201053"/>
                  </a:lnTo>
                  <a:lnTo>
                    <a:pt x="2905671" y="299948"/>
                  </a:lnTo>
                  <a:lnTo>
                    <a:pt x="5703151" y="3187789"/>
                  </a:lnTo>
                  <a:lnTo>
                    <a:pt x="5703151" y="2983496"/>
                  </a:lnTo>
                  <a:close/>
                </a:path>
                <a:path w="5703569" h="4432934">
                  <a:moveTo>
                    <a:pt x="5703151" y="2568194"/>
                  </a:moveTo>
                  <a:lnTo>
                    <a:pt x="3215309" y="0"/>
                  </a:lnTo>
                  <a:lnTo>
                    <a:pt x="3113214" y="98894"/>
                  </a:lnTo>
                  <a:lnTo>
                    <a:pt x="5703151" y="2772486"/>
                  </a:lnTo>
                  <a:lnTo>
                    <a:pt x="5703151" y="2568194"/>
                  </a:lnTo>
                  <a:close/>
                </a:path>
                <a:path w="5703569" h="4432934">
                  <a:moveTo>
                    <a:pt x="5703163" y="4229417"/>
                  </a:moveTo>
                  <a:lnTo>
                    <a:pt x="2385110" y="804214"/>
                  </a:lnTo>
                  <a:lnTo>
                    <a:pt x="2283028" y="903122"/>
                  </a:lnTo>
                  <a:lnTo>
                    <a:pt x="5701893" y="4432401"/>
                  </a:lnTo>
                  <a:lnTo>
                    <a:pt x="5703163" y="4432401"/>
                  </a:lnTo>
                  <a:lnTo>
                    <a:pt x="5703163" y="4229417"/>
                  </a:lnTo>
                  <a:close/>
                </a:path>
              </a:pathLst>
            </a:custGeom>
            <a:solidFill>
              <a:srgbClr val="FFFFFF">
                <a:alpha val="19999"/>
              </a:srgbClr>
            </a:solidFill>
          </p:spPr>
          <p:txBody>
            <a:bodyPr wrap="square" lIns="0" tIns="0" rIns="0" bIns="0" rtlCol="0"/>
            <a:lstStyle/>
            <a:p>
              <a:endParaRPr/>
            </a:p>
          </p:txBody>
        </p:sp>
        <p:sp>
          <p:nvSpPr>
            <p:cNvPr id="571" name="object 5">
              <a:extLst>
                <a:ext uri="{FF2B5EF4-FFF2-40B4-BE49-F238E27FC236}">
                  <a16:creationId xmlns:a16="http://schemas.microsoft.com/office/drawing/2014/main" id="{13806C81-7D76-7E66-1E7E-9ECEE81C42C0}"/>
                </a:ext>
              </a:extLst>
            </p:cNvPr>
            <p:cNvSpPr/>
            <p:nvPr/>
          </p:nvSpPr>
          <p:spPr>
            <a:xfrm>
              <a:off x="13155638" y="9693103"/>
              <a:ext cx="708660" cy="411480"/>
            </a:xfrm>
            <a:custGeom>
              <a:avLst/>
              <a:gdLst/>
              <a:ahLst/>
              <a:cxnLst/>
              <a:rect l="l" t="t" r="r" b="b"/>
              <a:pathLst>
                <a:path w="708659" h="411479">
                  <a:moveTo>
                    <a:pt x="305765" y="411302"/>
                  </a:moveTo>
                  <a:lnTo>
                    <a:pt x="102095" y="201053"/>
                  </a:lnTo>
                  <a:lnTo>
                    <a:pt x="0" y="299948"/>
                  </a:lnTo>
                  <a:lnTo>
                    <a:pt x="107873" y="411302"/>
                  </a:lnTo>
                  <a:lnTo>
                    <a:pt x="305765" y="411302"/>
                  </a:lnTo>
                  <a:close/>
                </a:path>
                <a:path w="708659" h="411479">
                  <a:moveTo>
                    <a:pt x="708088" y="411302"/>
                  </a:moveTo>
                  <a:lnTo>
                    <a:pt x="309638" y="0"/>
                  </a:lnTo>
                  <a:lnTo>
                    <a:pt x="207556" y="98894"/>
                  </a:lnTo>
                  <a:lnTo>
                    <a:pt x="510184" y="411302"/>
                  </a:lnTo>
                  <a:lnTo>
                    <a:pt x="708088" y="411302"/>
                  </a:lnTo>
                  <a:close/>
                </a:path>
              </a:pathLst>
            </a:custGeom>
            <a:solidFill>
              <a:srgbClr val="FFFFFF">
                <a:alpha val="19999"/>
              </a:srgbClr>
            </a:solidFill>
          </p:spPr>
          <p:txBody>
            <a:bodyPr wrap="square" lIns="0" tIns="0" rIns="0" bIns="0" rtlCol="0"/>
            <a:lstStyle/>
            <a:p>
              <a:endParaRPr/>
            </a:p>
          </p:txBody>
        </p:sp>
        <p:sp>
          <p:nvSpPr>
            <p:cNvPr id="572" name="object 6">
              <a:extLst>
                <a:ext uri="{FF2B5EF4-FFF2-40B4-BE49-F238E27FC236}">
                  <a16:creationId xmlns:a16="http://schemas.microsoft.com/office/drawing/2014/main" id="{998FCBBC-A3B9-641A-92BC-756DC42BECC6}"/>
                </a:ext>
              </a:extLst>
            </p:cNvPr>
            <p:cNvSpPr/>
            <p:nvPr/>
          </p:nvSpPr>
          <p:spPr>
            <a:xfrm>
              <a:off x="13570737" y="8888888"/>
              <a:ext cx="1902460" cy="1216025"/>
            </a:xfrm>
            <a:custGeom>
              <a:avLst/>
              <a:gdLst/>
              <a:ahLst/>
              <a:cxnLst/>
              <a:rect l="l" t="t" r="r" b="b"/>
              <a:pathLst>
                <a:path w="1902459" h="1216025">
                  <a:moveTo>
                    <a:pt x="695299" y="1215517"/>
                  </a:moveTo>
                  <a:lnTo>
                    <a:pt x="102095" y="603161"/>
                  </a:lnTo>
                  <a:lnTo>
                    <a:pt x="0" y="702056"/>
                  </a:lnTo>
                  <a:lnTo>
                    <a:pt x="497395" y="1215517"/>
                  </a:lnTo>
                  <a:lnTo>
                    <a:pt x="695299" y="1215517"/>
                  </a:lnTo>
                  <a:close/>
                </a:path>
                <a:path w="1902459" h="1216025">
                  <a:moveTo>
                    <a:pt x="1097610" y="1215517"/>
                  </a:moveTo>
                  <a:lnTo>
                    <a:pt x="309638" y="402107"/>
                  </a:lnTo>
                  <a:lnTo>
                    <a:pt x="207556" y="501002"/>
                  </a:lnTo>
                  <a:lnTo>
                    <a:pt x="899718" y="1215517"/>
                  </a:lnTo>
                  <a:lnTo>
                    <a:pt x="1097610" y="1215517"/>
                  </a:lnTo>
                  <a:close/>
                </a:path>
                <a:path w="1902459" h="1216025">
                  <a:moveTo>
                    <a:pt x="1499920" y="1215517"/>
                  </a:moveTo>
                  <a:lnTo>
                    <a:pt x="517194" y="201053"/>
                  </a:lnTo>
                  <a:lnTo>
                    <a:pt x="415099" y="299948"/>
                  </a:lnTo>
                  <a:lnTo>
                    <a:pt x="1302029" y="1215517"/>
                  </a:lnTo>
                  <a:lnTo>
                    <a:pt x="1499920" y="1215517"/>
                  </a:lnTo>
                  <a:close/>
                </a:path>
                <a:path w="1902459" h="1216025">
                  <a:moveTo>
                    <a:pt x="1902231" y="1215517"/>
                  </a:moveTo>
                  <a:lnTo>
                    <a:pt x="724738" y="0"/>
                  </a:lnTo>
                  <a:lnTo>
                    <a:pt x="622642" y="98894"/>
                  </a:lnTo>
                  <a:lnTo>
                    <a:pt x="1704340" y="1215517"/>
                  </a:lnTo>
                  <a:lnTo>
                    <a:pt x="1902231" y="1215517"/>
                  </a:lnTo>
                  <a:close/>
                </a:path>
              </a:pathLst>
            </a:custGeom>
            <a:solidFill>
              <a:srgbClr val="FFFFFF">
                <a:alpha val="19999"/>
              </a:srgbClr>
            </a:solidFill>
          </p:spPr>
          <p:txBody>
            <a:bodyPr wrap="square" lIns="0" tIns="0" rIns="0" bIns="0" rtlCol="0"/>
            <a:lstStyle/>
            <a:p>
              <a:endParaRPr/>
            </a:p>
          </p:txBody>
        </p:sp>
        <p:sp>
          <p:nvSpPr>
            <p:cNvPr id="573" name="object 7">
              <a:extLst>
                <a:ext uri="{FF2B5EF4-FFF2-40B4-BE49-F238E27FC236}">
                  <a16:creationId xmlns:a16="http://schemas.microsoft.com/office/drawing/2014/main" id="{9CF06DBA-687A-23F5-4BC9-6CCA6EE117C0}"/>
                </a:ext>
              </a:extLst>
            </p:cNvPr>
            <p:cNvSpPr/>
            <p:nvPr/>
          </p:nvSpPr>
          <p:spPr>
            <a:xfrm>
              <a:off x="20004733" y="3261978"/>
              <a:ext cx="99695" cy="199390"/>
            </a:xfrm>
            <a:custGeom>
              <a:avLst/>
              <a:gdLst/>
              <a:ahLst/>
              <a:cxnLst/>
              <a:rect l="l" t="t" r="r" b="b"/>
              <a:pathLst>
                <a:path w="99694" h="199389">
                  <a:moveTo>
                    <a:pt x="99365" y="0"/>
                  </a:moveTo>
                  <a:lnTo>
                    <a:pt x="0" y="96257"/>
                  </a:lnTo>
                  <a:lnTo>
                    <a:pt x="99365" y="198832"/>
                  </a:lnTo>
                  <a:lnTo>
                    <a:pt x="99365" y="0"/>
                  </a:lnTo>
                  <a:close/>
                </a:path>
              </a:pathLst>
            </a:custGeom>
            <a:solidFill>
              <a:srgbClr val="FFFFFF">
                <a:alpha val="19999"/>
              </a:srgbClr>
            </a:solidFill>
          </p:spPr>
          <p:txBody>
            <a:bodyPr wrap="square" lIns="0" tIns="0" rIns="0" bIns="0" rtlCol="0"/>
            <a:lstStyle/>
            <a:p>
              <a:endParaRPr/>
            </a:p>
          </p:txBody>
        </p:sp>
      </p:grpSp>
      <p:grpSp>
        <p:nvGrpSpPr>
          <p:cNvPr id="576" name="Group 575">
            <a:extLst>
              <a:ext uri="{FF2B5EF4-FFF2-40B4-BE49-F238E27FC236}">
                <a16:creationId xmlns:a16="http://schemas.microsoft.com/office/drawing/2014/main" id="{23C3CED9-555F-3765-3913-14FDE455E469}"/>
              </a:ext>
            </a:extLst>
          </p:cNvPr>
          <p:cNvGrpSpPr/>
          <p:nvPr userDrawn="1"/>
        </p:nvGrpSpPr>
        <p:grpSpPr>
          <a:xfrm>
            <a:off x="164639" y="5129886"/>
            <a:ext cx="12026582" cy="1857600"/>
            <a:chOff x="139700" y="5129886"/>
            <a:chExt cx="12026582" cy="1857600"/>
          </a:xfrm>
        </p:grpSpPr>
        <p:grpSp>
          <p:nvGrpSpPr>
            <p:cNvPr id="577" name="object 43">
              <a:extLst>
                <a:ext uri="{FF2B5EF4-FFF2-40B4-BE49-F238E27FC236}">
                  <a16:creationId xmlns:a16="http://schemas.microsoft.com/office/drawing/2014/main" id="{0611693F-C335-87B6-9FE5-BCCCDD117F2C}"/>
                </a:ext>
              </a:extLst>
            </p:cNvPr>
            <p:cNvGrpSpPr/>
            <p:nvPr/>
          </p:nvGrpSpPr>
          <p:grpSpPr>
            <a:xfrm>
              <a:off x="1124484" y="5927558"/>
              <a:ext cx="11041798" cy="487367"/>
              <a:chOff x="5042223" y="10256274"/>
              <a:chExt cx="15061875" cy="664806"/>
            </a:xfrm>
          </p:grpSpPr>
          <p:pic>
            <p:nvPicPr>
              <p:cNvPr id="581" name="object 44">
                <a:extLst>
                  <a:ext uri="{FF2B5EF4-FFF2-40B4-BE49-F238E27FC236}">
                    <a16:creationId xmlns:a16="http://schemas.microsoft.com/office/drawing/2014/main" id="{948385A3-4AF3-787B-7046-13BC445BA5B2}"/>
                  </a:ext>
                </a:extLst>
              </p:cNvPr>
              <p:cNvPicPr/>
              <p:nvPr/>
            </p:nvPicPr>
            <p:blipFill>
              <a:blip r:embed="rId2" cstate="print"/>
              <a:stretch>
                <a:fillRect/>
              </a:stretch>
            </p:blipFill>
            <p:spPr>
              <a:xfrm>
                <a:off x="7040654" y="10256274"/>
                <a:ext cx="1325519" cy="664806"/>
              </a:xfrm>
              <a:prstGeom prst="rect">
                <a:avLst/>
              </a:prstGeom>
            </p:spPr>
          </p:pic>
          <p:pic>
            <p:nvPicPr>
              <p:cNvPr id="582" name="object 45">
                <a:extLst>
                  <a:ext uri="{FF2B5EF4-FFF2-40B4-BE49-F238E27FC236}">
                    <a16:creationId xmlns:a16="http://schemas.microsoft.com/office/drawing/2014/main" id="{71006C55-06CA-4F2C-CDDF-26A5FB22EB56}"/>
                  </a:ext>
                </a:extLst>
              </p:cNvPr>
              <p:cNvPicPr/>
              <p:nvPr/>
            </p:nvPicPr>
            <p:blipFill>
              <a:blip r:embed="rId3" cstate="print"/>
              <a:stretch>
                <a:fillRect/>
              </a:stretch>
            </p:blipFill>
            <p:spPr>
              <a:xfrm>
                <a:off x="6052202" y="10256274"/>
                <a:ext cx="1325519" cy="664806"/>
              </a:xfrm>
              <a:prstGeom prst="rect">
                <a:avLst/>
              </a:prstGeom>
            </p:spPr>
          </p:pic>
          <p:pic>
            <p:nvPicPr>
              <p:cNvPr id="583" name="object 46">
                <a:extLst>
                  <a:ext uri="{FF2B5EF4-FFF2-40B4-BE49-F238E27FC236}">
                    <a16:creationId xmlns:a16="http://schemas.microsoft.com/office/drawing/2014/main" id="{3795DD56-01EF-DAD4-9483-9DFC69A40790}"/>
                  </a:ext>
                </a:extLst>
              </p:cNvPr>
              <p:cNvPicPr/>
              <p:nvPr/>
            </p:nvPicPr>
            <p:blipFill>
              <a:blip r:embed="rId4" cstate="print"/>
              <a:stretch>
                <a:fillRect/>
              </a:stretch>
            </p:blipFill>
            <p:spPr>
              <a:xfrm>
                <a:off x="5042223" y="10256274"/>
                <a:ext cx="1340565" cy="664806"/>
              </a:xfrm>
              <a:prstGeom prst="rect">
                <a:avLst/>
              </a:prstGeom>
            </p:spPr>
          </p:pic>
          <p:pic>
            <p:nvPicPr>
              <p:cNvPr id="584" name="object 54">
                <a:extLst>
                  <a:ext uri="{FF2B5EF4-FFF2-40B4-BE49-F238E27FC236}">
                    <a16:creationId xmlns:a16="http://schemas.microsoft.com/office/drawing/2014/main" id="{8B8D1484-4E6B-9080-3F63-E0E6D363B26B}"/>
                  </a:ext>
                </a:extLst>
              </p:cNvPr>
              <p:cNvPicPr/>
              <p:nvPr/>
            </p:nvPicPr>
            <p:blipFill>
              <a:blip r:embed="rId5" cstate="print"/>
              <a:stretch>
                <a:fillRect/>
              </a:stretch>
            </p:blipFill>
            <p:spPr>
              <a:xfrm>
                <a:off x="8030255" y="10256274"/>
                <a:ext cx="1418377" cy="664806"/>
              </a:xfrm>
              <a:prstGeom prst="rect">
                <a:avLst/>
              </a:prstGeom>
            </p:spPr>
          </p:pic>
          <p:pic>
            <p:nvPicPr>
              <p:cNvPr id="585" name="object 55">
                <a:extLst>
                  <a:ext uri="{FF2B5EF4-FFF2-40B4-BE49-F238E27FC236}">
                    <a16:creationId xmlns:a16="http://schemas.microsoft.com/office/drawing/2014/main" id="{B54B4397-74B5-E4C8-2C6B-3DBD946E3063}"/>
                  </a:ext>
                </a:extLst>
              </p:cNvPr>
              <p:cNvPicPr/>
              <p:nvPr/>
            </p:nvPicPr>
            <p:blipFill>
              <a:blip r:embed="rId6" cstate="print"/>
              <a:stretch>
                <a:fillRect/>
              </a:stretch>
            </p:blipFill>
            <p:spPr>
              <a:xfrm>
                <a:off x="9110026" y="10256274"/>
                <a:ext cx="1418375" cy="664806"/>
              </a:xfrm>
              <a:prstGeom prst="rect">
                <a:avLst/>
              </a:prstGeom>
            </p:spPr>
          </p:pic>
          <p:pic>
            <p:nvPicPr>
              <p:cNvPr id="586" name="object 56">
                <a:extLst>
                  <a:ext uri="{FF2B5EF4-FFF2-40B4-BE49-F238E27FC236}">
                    <a16:creationId xmlns:a16="http://schemas.microsoft.com/office/drawing/2014/main" id="{4806221C-6382-FD45-727F-F4FB4B0FF301}"/>
                  </a:ext>
                </a:extLst>
              </p:cNvPr>
              <p:cNvPicPr/>
              <p:nvPr/>
            </p:nvPicPr>
            <p:blipFill>
              <a:blip r:embed="rId7" cstate="print"/>
              <a:stretch>
                <a:fillRect/>
              </a:stretch>
            </p:blipFill>
            <p:spPr>
              <a:xfrm>
                <a:off x="10189794" y="10256274"/>
                <a:ext cx="1736795" cy="664806"/>
              </a:xfrm>
              <a:prstGeom prst="rect">
                <a:avLst/>
              </a:prstGeom>
            </p:spPr>
          </p:pic>
          <p:pic>
            <p:nvPicPr>
              <p:cNvPr id="587" name="object 57">
                <a:extLst>
                  <a:ext uri="{FF2B5EF4-FFF2-40B4-BE49-F238E27FC236}">
                    <a16:creationId xmlns:a16="http://schemas.microsoft.com/office/drawing/2014/main" id="{E0B70133-B441-D9AE-1E03-87C5B98661D7}"/>
                  </a:ext>
                </a:extLst>
              </p:cNvPr>
              <p:cNvPicPr/>
              <p:nvPr/>
            </p:nvPicPr>
            <p:blipFill>
              <a:blip r:embed="rId8" cstate="print"/>
              <a:stretch>
                <a:fillRect/>
              </a:stretch>
            </p:blipFill>
            <p:spPr>
              <a:xfrm>
                <a:off x="11587971" y="10256274"/>
                <a:ext cx="1808541" cy="664806"/>
              </a:xfrm>
              <a:prstGeom prst="rect">
                <a:avLst/>
              </a:prstGeom>
            </p:spPr>
          </p:pic>
          <p:pic>
            <p:nvPicPr>
              <p:cNvPr id="588" name="object 58">
                <a:extLst>
                  <a:ext uri="{FF2B5EF4-FFF2-40B4-BE49-F238E27FC236}">
                    <a16:creationId xmlns:a16="http://schemas.microsoft.com/office/drawing/2014/main" id="{C49076C5-D889-50AC-ED68-C6FEE34BF3ED}"/>
                  </a:ext>
                </a:extLst>
              </p:cNvPr>
              <p:cNvPicPr/>
              <p:nvPr/>
            </p:nvPicPr>
            <p:blipFill>
              <a:blip r:embed="rId9" cstate="print"/>
              <a:stretch>
                <a:fillRect/>
              </a:stretch>
            </p:blipFill>
            <p:spPr>
              <a:xfrm>
                <a:off x="13055288" y="10256274"/>
                <a:ext cx="1713036" cy="664806"/>
              </a:xfrm>
              <a:prstGeom prst="rect">
                <a:avLst/>
              </a:prstGeom>
            </p:spPr>
          </p:pic>
          <p:pic>
            <p:nvPicPr>
              <p:cNvPr id="589" name="object 59">
                <a:extLst>
                  <a:ext uri="{FF2B5EF4-FFF2-40B4-BE49-F238E27FC236}">
                    <a16:creationId xmlns:a16="http://schemas.microsoft.com/office/drawing/2014/main" id="{F05E53C2-AA15-E47B-A36D-54662DA0350C}"/>
                  </a:ext>
                </a:extLst>
              </p:cNvPr>
              <p:cNvPicPr/>
              <p:nvPr/>
            </p:nvPicPr>
            <p:blipFill>
              <a:blip r:embed="rId10" cstate="print"/>
              <a:stretch>
                <a:fillRect/>
              </a:stretch>
            </p:blipFill>
            <p:spPr>
              <a:xfrm>
                <a:off x="15803529" y="10256274"/>
                <a:ext cx="1418386" cy="664806"/>
              </a:xfrm>
              <a:prstGeom prst="rect">
                <a:avLst/>
              </a:prstGeom>
            </p:spPr>
          </p:pic>
          <p:pic>
            <p:nvPicPr>
              <p:cNvPr id="590" name="object 60">
                <a:extLst>
                  <a:ext uri="{FF2B5EF4-FFF2-40B4-BE49-F238E27FC236}">
                    <a16:creationId xmlns:a16="http://schemas.microsoft.com/office/drawing/2014/main" id="{B9F06E78-E427-DC8C-003C-DBBC5A56C53B}"/>
                  </a:ext>
                </a:extLst>
              </p:cNvPr>
              <p:cNvPicPr/>
              <p:nvPr/>
            </p:nvPicPr>
            <p:blipFill>
              <a:blip r:embed="rId11" cstate="print"/>
              <a:stretch>
                <a:fillRect/>
              </a:stretch>
            </p:blipFill>
            <p:spPr>
              <a:xfrm>
                <a:off x="16883297" y="10256274"/>
                <a:ext cx="1329771" cy="664806"/>
              </a:xfrm>
              <a:prstGeom prst="rect">
                <a:avLst/>
              </a:prstGeom>
            </p:spPr>
          </p:pic>
          <p:pic>
            <p:nvPicPr>
              <p:cNvPr id="591" name="object 61">
                <a:extLst>
                  <a:ext uri="{FF2B5EF4-FFF2-40B4-BE49-F238E27FC236}">
                    <a16:creationId xmlns:a16="http://schemas.microsoft.com/office/drawing/2014/main" id="{6E6333AD-C637-D047-4509-B6C21FF07526}"/>
                  </a:ext>
                </a:extLst>
              </p:cNvPr>
              <p:cNvPicPr/>
              <p:nvPr/>
            </p:nvPicPr>
            <p:blipFill>
              <a:blip r:embed="rId12" cstate="print"/>
              <a:stretch>
                <a:fillRect/>
              </a:stretch>
            </p:blipFill>
            <p:spPr>
              <a:xfrm>
                <a:off x="14425507" y="10256274"/>
                <a:ext cx="1713036" cy="664806"/>
              </a:xfrm>
              <a:prstGeom prst="rect">
                <a:avLst/>
              </a:prstGeom>
            </p:spPr>
          </p:pic>
          <p:pic>
            <p:nvPicPr>
              <p:cNvPr id="592" name="object 62">
                <a:extLst>
                  <a:ext uri="{FF2B5EF4-FFF2-40B4-BE49-F238E27FC236}">
                    <a16:creationId xmlns:a16="http://schemas.microsoft.com/office/drawing/2014/main" id="{DF192555-B504-E5B9-F1CB-FDC718E1525D}"/>
                  </a:ext>
                </a:extLst>
              </p:cNvPr>
              <p:cNvPicPr/>
              <p:nvPr/>
            </p:nvPicPr>
            <p:blipFill>
              <a:blip r:embed="rId13" cstate="print"/>
              <a:stretch>
                <a:fillRect/>
              </a:stretch>
            </p:blipFill>
            <p:spPr>
              <a:xfrm>
                <a:off x="17873413" y="10256274"/>
                <a:ext cx="1489745" cy="664806"/>
              </a:xfrm>
              <a:prstGeom prst="rect">
                <a:avLst/>
              </a:prstGeom>
            </p:spPr>
          </p:pic>
          <p:pic>
            <p:nvPicPr>
              <p:cNvPr id="593" name="object 63">
                <a:extLst>
                  <a:ext uri="{FF2B5EF4-FFF2-40B4-BE49-F238E27FC236}">
                    <a16:creationId xmlns:a16="http://schemas.microsoft.com/office/drawing/2014/main" id="{6E625DBE-3FF0-7FEC-2010-B69F45228547}"/>
                  </a:ext>
                </a:extLst>
              </p:cNvPr>
              <p:cNvPicPr/>
              <p:nvPr/>
            </p:nvPicPr>
            <p:blipFill>
              <a:blip r:embed="rId14" cstate="print"/>
              <a:stretch>
                <a:fillRect/>
              </a:stretch>
            </p:blipFill>
            <p:spPr>
              <a:xfrm>
                <a:off x="19023179" y="10256274"/>
                <a:ext cx="1080919" cy="664806"/>
              </a:xfrm>
              <a:prstGeom prst="rect">
                <a:avLst/>
              </a:prstGeom>
            </p:spPr>
          </p:pic>
        </p:grpSp>
        <p:grpSp>
          <p:nvGrpSpPr>
            <p:cNvPr id="578" name="Group 577">
              <a:extLst>
                <a:ext uri="{FF2B5EF4-FFF2-40B4-BE49-F238E27FC236}">
                  <a16:creationId xmlns:a16="http://schemas.microsoft.com/office/drawing/2014/main" id="{832C48BC-B32C-A3FC-291B-E06312D01EF6}"/>
                </a:ext>
              </a:extLst>
            </p:cNvPr>
            <p:cNvGrpSpPr/>
            <p:nvPr/>
          </p:nvGrpSpPr>
          <p:grpSpPr>
            <a:xfrm>
              <a:off x="139700" y="5129886"/>
              <a:ext cx="1857600" cy="1857600"/>
              <a:chOff x="139700" y="5129886"/>
              <a:chExt cx="1857600" cy="1857600"/>
            </a:xfrm>
          </p:grpSpPr>
          <p:sp>
            <p:nvSpPr>
              <p:cNvPr id="579" name="Oval 578">
                <a:extLst>
                  <a:ext uri="{FF2B5EF4-FFF2-40B4-BE49-F238E27FC236}">
                    <a16:creationId xmlns:a16="http://schemas.microsoft.com/office/drawing/2014/main" id="{C62BB840-943C-5BD8-038F-6A57E6E43A22}"/>
                  </a:ext>
                </a:extLst>
              </p:cNvPr>
              <p:cNvSpPr/>
              <p:nvPr/>
            </p:nvSpPr>
            <p:spPr>
              <a:xfrm>
                <a:off x="826384" y="5612525"/>
                <a:ext cx="533400" cy="533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0" name="Picture 579">
                <a:extLst>
                  <a:ext uri="{FF2B5EF4-FFF2-40B4-BE49-F238E27FC236}">
                    <a16:creationId xmlns:a16="http://schemas.microsoft.com/office/drawing/2014/main" id="{AD008125-EF65-BD9A-F4B3-9AE7BECAEE4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9700" y="5129886"/>
                <a:ext cx="1857600" cy="1857600"/>
              </a:xfrm>
              <a:prstGeom prst="rect">
                <a:avLst/>
              </a:prstGeom>
            </p:spPr>
          </p:pic>
        </p:grpSp>
      </p:grpSp>
      <p:grpSp>
        <p:nvGrpSpPr>
          <p:cNvPr id="594" name="Group 593">
            <a:extLst>
              <a:ext uri="{FF2B5EF4-FFF2-40B4-BE49-F238E27FC236}">
                <a16:creationId xmlns:a16="http://schemas.microsoft.com/office/drawing/2014/main" id="{E5D86730-C982-BCE8-3EC7-99AD3BD0B0C5}"/>
              </a:ext>
            </a:extLst>
          </p:cNvPr>
          <p:cNvGrpSpPr/>
          <p:nvPr userDrawn="1"/>
        </p:nvGrpSpPr>
        <p:grpSpPr>
          <a:xfrm>
            <a:off x="9379936" y="3057526"/>
            <a:ext cx="1976804" cy="2368412"/>
            <a:chOff x="16180871" y="5943281"/>
            <a:chExt cx="3132707" cy="3753300"/>
          </a:xfrm>
        </p:grpSpPr>
        <p:sp>
          <p:nvSpPr>
            <p:cNvPr id="595" name="object 8">
              <a:extLst>
                <a:ext uri="{FF2B5EF4-FFF2-40B4-BE49-F238E27FC236}">
                  <a16:creationId xmlns:a16="http://schemas.microsoft.com/office/drawing/2014/main" id="{0816DE48-E2C4-A10F-6954-5C72C4F47F09}"/>
                </a:ext>
              </a:extLst>
            </p:cNvPr>
            <p:cNvSpPr/>
            <p:nvPr/>
          </p:nvSpPr>
          <p:spPr>
            <a:xfrm>
              <a:off x="16680518" y="6562288"/>
              <a:ext cx="864235" cy="1169035"/>
            </a:xfrm>
            <a:custGeom>
              <a:avLst/>
              <a:gdLst/>
              <a:ahLst/>
              <a:cxnLst/>
              <a:rect l="l" t="t" r="r" b="b"/>
              <a:pathLst>
                <a:path w="864234" h="1169034">
                  <a:moveTo>
                    <a:pt x="421172" y="0"/>
                  </a:moveTo>
                  <a:lnTo>
                    <a:pt x="363199" y="39568"/>
                  </a:lnTo>
                  <a:lnTo>
                    <a:pt x="316073" y="79512"/>
                  </a:lnTo>
                  <a:lnTo>
                    <a:pt x="272693" y="121685"/>
                  </a:lnTo>
                  <a:lnTo>
                    <a:pt x="232957" y="165634"/>
                  </a:lnTo>
                  <a:lnTo>
                    <a:pt x="196764" y="210903"/>
                  </a:lnTo>
                  <a:lnTo>
                    <a:pt x="164010" y="257041"/>
                  </a:lnTo>
                  <a:lnTo>
                    <a:pt x="134593" y="303593"/>
                  </a:lnTo>
                  <a:lnTo>
                    <a:pt x="108412" y="350105"/>
                  </a:lnTo>
                  <a:lnTo>
                    <a:pt x="85363" y="396124"/>
                  </a:lnTo>
                  <a:lnTo>
                    <a:pt x="65345" y="441197"/>
                  </a:lnTo>
                  <a:lnTo>
                    <a:pt x="48254" y="484870"/>
                  </a:lnTo>
                  <a:lnTo>
                    <a:pt x="33989" y="526688"/>
                  </a:lnTo>
                  <a:lnTo>
                    <a:pt x="22448" y="566199"/>
                  </a:lnTo>
                  <a:lnTo>
                    <a:pt x="7126" y="636483"/>
                  </a:lnTo>
                  <a:lnTo>
                    <a:pt x="0" y="724541"/>
                  </a:lnTo>
                  <a:lnTo>
                    <a:pt x="2418" y="779375"/>
                  </a:lnTo>
                  <a:lnTo>
                    <a:pt x="10045" y="830806"/>
                  </a:lnTo>
                  <a:lnTo>
                    <a:pt x="22531" y="878788"/>
                  </a:lnTo>
                  <a:lnTo>
                    <a:pt x="39526" y="923277"/>
                  </a:lnTo>
                  <a:lnTo>
                    <a:pt x="60678" y="964226"/>
                  </a:lnTo>
                  <a:lnTo>
                    <a:pt x="85638" y="1001589"/>
                  </a:lnTo>
                  <a:lnTo>
                    <a:pt x="114056" y="1035322"/>
                  </a:lnTo>
                  <a:lnTo>
                    <a:pt x="145580" y="1065379"/>
                  </a:lnTo>
                  <a:lnTo>
                    <a:pt x="179862" y="1091714"/>
                  </a:lnTo>
                  <a:lnTo>
                    <a:pt x="216550" y="1114282"/>
                  </a:lnTo>
                  <a:lnTo>
                    <a:pt x="255295" y="1133036"/>
                  </a:lnTo>
                  <a:lnTo>
                    <a:pt x="295745" y="1147933"/>
                  </a:lnTo>
                  <a:lnTo>
                    <a:pt x="337551" y="1158925"/>
                  </a:lnTo>
                  <a:lnTo>
                    <a:pt x="380362" y="1165967"/>
                  </a:lnTo>
                  <a:lnTo>
                    <a:pt x="423829" y="1169015"/>
                  </a:lnTo>
                  <a:lnTo>
                    <a:pt x="470466" y="1167607"/>
                  </a:lnTo>
                  <a:lnTo>
                    <a:pt x="515739" y="1161324"/>
                  </a:lnTo>
                  <a:lnTo>
                    <a:pt x="559393" y="1150431"/>
                  </a:lnTo>
                  <a:lnTo>
                    <a:pt x="601173" y="1135194"/>
                  </a:lnTo>
                  <a:lnTo>
                    <a:pt x="640822" y="1115878"/>
                  </a:lnTo>
                  <a:lnTo>
                    <a:pt x="678085" y="1092749"/>
                  </a:lnTo>
                  <a:lnTo>
                    <a:pt x="712705" y="1066073"/>
                  </a:lnTo>
                  <a:lnTo>
                    <a:pt x="744427" y="1036116"/>
                  </a:lnTo>
                  <a:lnTo>
                    <a:pt x="772994" y="1003142"/>
                  </a:lnTo>
                  <a:lnTo>
                    <a:pt x="798153" y="967418"/>
                  </a:lnTo>
                  <a:lnTo>
                    <a:pt x="819645" y="929210"/>
                  </a:lnTo>
                  <a:lnTo>
                    <a:pt x="837216" y="888783"/>
                  </a:lnTo>
                  <a:lnTo>
                    <a:pt x="850609" y="846403"/>
                  </a:lnTo>
                  <a:lnTo>
                    <a:pt x="859569" y="802336"/>
                  </a:lnTo>
                  <a:lnTo>
                    <a:pt x="863840" y="756847"/>
                  </a:lnTo>
                  <a:lnTo>
                    <a:pt x="863166" y="710201"/>
                  </a:lnTo>
                  <a:lnTo>
                    <a:pt x="857349" y="663271"/>
                  </a:lnTo>
                  <a:lnTo>
                    <a:pt x="846619" y="618049"/>
                  </a:lnTo>
                  <a:lnTo>
                    <a:pt x="831256" y="574816"/>
                  </a:lnTo>
                  <a:lnTo>
                    <a:pt x="811541" y="533852"/>
                  </a:lnTo>
                  <a:lnTo>
                    <a:pt x="787755" y="495439"/>
                  </a:lnTo>
                  <a:lnTo>
                    <a:pt x="760178" y="459857"/>
                  </a:lnTo>
                  <a:lnTo>
                    <a:pt x="729092" y="427387"/>
                  </a:lnTo>
                  <a:lnTo>
                    <a:pt x="694777" y="398309"/>
                  </a:lnTo>
                  <a:lnTo>
                    <a:pt x="657513" y="372904"/>
                  </a:lnTo>
                  <a:lnTo>
                    <a:pt x="617581" y="351453"/>
                  </a:lnTo>
                  <a:lnTo>
                    <a:pt x="575263" y="334236"/>
                  </a:lnTo>
                  <a:lnTo>
                    <a:pt x="530838" y="321535"/>
                  </a:lnTo>
                  <a:lnTo>
                    <a:pt x="484587" y="313629"/>
                  </a:lnTo>
                  <a:lnTo>
                    <a:pt x="435808" y="310800"/>
                  </a:lnTo>
                  <a:lnTo>
                    <a:pt x="435012" y="310004"/>
                  </a:lnTo>
                  <a:lnTo>
                    <a:pt x="435012" y="309020"/>
                  </a:lnTo>
                  <a:lnTo>
                    <a:pt x="435012" y="13343"/>
                  </a:lnTo>
                  <a:lnTo>
                    <a:pt x="433003" y="6262"/>
                  </a:lnTo>
                  <a:lnTo>
                    <a:pt x="427919" y="1566"/>
                  </a:lnTo>
                  <a:lnTo>
                    <a:pt x="421172" y="0"/>
                  </a:lnTo>
                  <a:close/>
                </a:path>
              </a:pathLst>
            </a:custGeom>
            <a:solidFill>
              <a:srgbClr val="9AB2CE"/>
            </a:solidFill>
          </p:spPr>
          <p:txBody>
            <a:bodyPr wrap="square" lIns="0" tIns="0" rIns="0" bIns="0" rtlCol="0"/>
            <a:lstStyle/>
            <a:p>
              <a:endParaRPr/>
            </a:p>
          </p:txBody>
        </p:sp>
        <p:grpSp>
          <p:nvGrpSpPr>
            <p:cNvPr id="596" name="object 9">
              <a:extLst>
                <a:ext uri="{FF2B5EF4-FFF2-40B4-BE49-F238E27FC236}">
                  <a16:creationId xmlns:a16="http://schemas.microsoft.com/office/drawing/2014/main" id="{288DAAF7-33E4-6C3B-EAA0-C89D94418090}"/>
                </a:ext>
              </a:extLst>
            </p:cNvPr>
            <p:cNvGrpSpPr/>
            <p:nvPr/>
          </p:nvGrpSpPr>
          <p:grpSpPr>
            <a:xfrm>
              <a:off x="17506945" y="7689381"/>
              <a:ext cx="1084580" cy="1084580"/>
              <a:chOff x="17506945" y="7689381"/>
              <a:chExt cx="1084580" cy="1084580"/>
            </a:xfrm>
          </p:grpSpPr>
          <p:sp>
            <p:nvSpPr>
              <p:cNvPr id="614" name="object 10">
                <a:extLst>
                  <a:ext uri="{FF2B5EF4-FFF2-40B4-BE49-F238E27FC236}">
                    <a16:creationId xmlns:a16="http://schemas.microsoft.com/office/drawing/2014/main" id="{C26F64FA-4FFB-3223-F539-7054116E7101}"/>
                  </a:ext>
                </a:extLst>
              </p:cNvPr>
              <p:cNvSpPr/>
              <p:nvPr/>
            </p:nvSpPr>
            <p:spPr>
              <a:xfrm>
                <a:off x="17506938" y="7689386"/>
                <a:ext cx="1084580" cy="1084580"/>
              </a:xfrm>
              <a:custGeom>
                <a:avLst/>
                <a:gdLst/>
                <a:ahLst/>
                <a:cxnLst/>
                <a:rect l="l" t="t" r="r" b="b"/>
                <a:pathLst>
                  <a:path w="1084580" h="1084579">
                    <a:moveTo>
                      <a:pt x="392493" y="1062875"/>
                    </a:moveTo>
                    <a:lnTo>
                      <a:pt x="16497" y="674725"/>
                    </a:lnTo>
                    <a:lnTo>
                      <a:pt x="18046" y="681786"/>
                    </a:lnTo>
                    <a:lnTo>
                      <a:pt x="31724" y="725589"/>
                    </a:lnTo>
                    <a:lnTo>
                      <a:pt x="34302" y="731913"/>
                    </a:lnTo>
                    <a:lnTo>
                      <a:pt x="336359" y="1043724"/>
                    </a:lnTo>
                    <a:lnTo>
                      <a:pt x="376275" y="1058418"/>
                    </a:lnTo>
                    <a:lnTo>
                      <a:pt x="392493" y="1062875"/>
                    </a:lnTo>
                    <a:close/>
                  </a:path>
                  <a:path w="1084580" h="1084579">
                    <a:moveTo>
                      <a:pt x="486384" y="1080922"/>
                    </a:moveTo>
                    <a:lnTo>
                      <a:pt x="1536" y="580415"/>
                    </a:lnTo>
                    <a:lnTo>
                      <a:pt x="1943" y="589813"/>
                    </a:lnTo>
                    <a:lnTo>
                      <a:pt x="6464" y="624306"/>
                    </a:lnTo>
                    <a:lnTo>
                      <a:pt x="442722" y="1074648"/>
                    </a:lnTo>
                    <a:lnTo>
                      <a:pt x="466598" y="1079042"/>
                    </a:lnTo>
                    <a:lnTo>
                      <a:pt x="486384" y="1080922"/>
                    </a:lnTo>
                    <a:close/>
                  </a:path>
                  <a:path w="1084580" h="1084579">
                    <a:moveTo>
                      <a:pt x="566000" y="1084262"/>
                    </a:moveTo>
                    <a:lnTo>
                      <a:pt x="1587" y="501611"/>
                    </a:lnTo>
                    <a:lnTo>
                      <a:pt x="0" y="538772"/>
                    </a:lnTo>
                    <a:lnTo>
                      <a:pt x="528421" y="1084262"/>
                    </a:lnTo>
                    <a:lnTo>
                      <a:pt x="566000" y="1084262"/>
                    </a:lnTo>
                    <a:close/>
                  </a:path>
                  <a:path w="1084580" h="1084579">
                    <a:moveTo>
                      <a:pt x="936053" y="914222"/>
                    </a:moveTo>
                    <a:lnTo>
                      <a:pt x="182626" y="136474"/>
                    </a:lnTo>
                    <a:lnTo>
                      <a:pt x="174485" y="143408"/>
                    </a:lnTo>
                    <a:lnTo>
                      <a:pt x="162941" y="154952"/>
                    </a:lnTo>
                    <a:lnTo>
                      <a:pt x="916863" y="933208"/>
                    </a:lnTo>
                    <a:lnTo>
                      <a:pt x="936053" y="914222"/>
                    </a:lnTo>
                    <a:close/>
                  </a:path>
                  <a:path w="1084580" h="1084579">
                    <a:moveTo>
                      <a:pt x="947978" y="1084262"/>
                    </a:moveTo>
                    <a:lnTo>
                      <a:pt x="108191" y="217360"/>
                    </a:lnTo>
                    <a:lnTo>
                      <a:pt x="92163" y="239598"/>
                    </a:lnTo>
                    <a:lnTo>
                      <a:pt x="910399" y="1084262"/>
                    </a:lnTo>
                    <a:lnTo>
                      <a:pt x="947978" y="1084262"/>
                    </a:lnTo>
                    <a:close/>
                  </a:path>
                  <a:path w="1084580" h="1084579">
                    <a:moveTo>
                      <a:pt x="971994" y="872477"/>
                    </a:moveTo>
                    <a:lnTo>
                      <a:pt x="225742" y="102120"/>
                    </a:lnTo>
                    <a:lnTo>
                      <a:pt x="207873" y="114998"/>
                    </a:lnTo>
                    <a:lnTo>
                      <a:pt x="203911" y="118376"/>
                    </a:lnTo>
                    <a:lnTo>
                      <a:pt x="954519" y="893216"/>
                    </a:lnTo>
                    <a:lnTo>
                      <a:pt x="971994" y="872477"/>
                    </a:lnTo>
                    <a:close/>
                  </a:path>
                  <a:path w="1084580" h="1084579">
                    <a:moveTo>
                      <a:pt x="1003655" y="826287"/>
                    </a:moveTo>
                    <a:lnTo>
                      <a:pt x="272669" y="71704"/>
                    </a:lnTo>
                    <a:lnTo>
                      <a:pt x="248958" y="86017"/>
                    </a:lnTo>
                    <a:lnTo>
                      <a:pt x="988301" y="849236"/>
                    </a:lnTo>
                    <a:lnTo>
                      <a:pt x="1000721" y="831430"/>
                    </a:lnTo>
                    <a:lnTo>
                      <a:pt x="1003655" y="826287"/>
                    </a:lnTo>
                    <a:close/>
                  </a:path>
                  <a:path w="1084580" h="1084579">
                    <a:moveTo>
                      <a:pt x="1024369" y="1084262"/>
                    </a:moveTo>
                    <a:lnTo>
                      <a:pt x="143256" y="174688"/>
                    </a:lnTo>
                    <a:lnTo>
                      <a:pt x="125679" y="195338"/>
                    </a:lnTo>
                    <a:lnTo>
                      <a:pt x="986790" y="1084262"/>
                    </a:lnTo>
                    <a:lnTo>
                      <a:pt x="1024369" y="1084262"/>
                    </a:lnTo>
                    <a:close/>
                  </a:path>
                  <a:path w="1084580" h="1084579">
                    <a:moveTo>
                      <a:pt x="1031036" y="775690"/>
                    </a:moveTo>
                    <a:lnTo>
                      <a:pt x="323811" y="45631"/>
                    </a:lnTo>
                    <a:lnTo>
                      <a:pt x="320852" y="46812"/>
                    </a:lnTo>
                    <a:lnTo>
                      <a:pt x="298259" y="58051"/>
                    </a:lnTo>
                    <a:lnTo>
                      <a:pt x="1018032" y="801065"/>
                    </a:lnTo>
                    <a:lnTo>
                      <a:pt x="1025309" y="788301"/>
                    </a:lnTo>
                    <a:lnTo>
                      <a:pt x="1031036" y="775690"/>
                    </a:lnTo>
                    <a:close/>
                  </a:path>
                  <a:path w="1084580" h="1084579">
                    <a:moveTo>
                      <a:pt x="1053744" y="720267"/>
                    </a:moveTo>
                    <a:lnTo>
                      <a:pt x="380085" y="24866"/>
                    </a:lnTo>
                    <a:lnTo>
                      <a:pt x="362242" y="30314"/>
                    </a:lnTo>
                    <a:lnTo>
                      <a:pt x="351815" y="34467"/>
                    </a:lnTo>
                    <a:lnTo>
                      <a:pt x="1043419" y="748411"/>
                    </a:lnTo>
                    <a:lnTo>
                      <a:pt x="1045946" y="742823"/>
                    </a:lnTo>
                    <a:lnTo>
                      <a:pt x="1053744" y="720267"/>
                    </a:lnTo>
                    <a:close/>
                  </a:path>
                  <a:path w="1084580" h="1084579">
                    <a:moveTo>
                      <a:pt x="1055014" y="366077"/>
                    </a:moveTo>
                    <a:lnTo>
                      <a:pt x="1037323" y="320763"/>
                    </a:lnTo>
                    <a:lnTo>
                      <a:pt x="801903" y="65989"/>
                    </a:lnTo>
                    <a:lnTo>
                      <a:pt x="763371" y="46812"/>
                    </a:lnTo>
                    <a:lnTo>
                      <a:pt x="734656" y="35369"/>
                    </a:lnTo>
                    <a:lnTo>
                      <a:pt x="1055014" y="366077"/>
                    </a:lnTo>
                    <a:close/>
                  </a:path>
                  <a:path w="1084580" h="1084579">
                    <a:moveTo>
                      <a:pt x="1071130" y="659371"/>
                    </a:moveTo>
                    <a:lnTo>
                      <a:pt x="441477" y="9385"/>
                    </a:lnTo>
                    <a:lnTo>
                      <a:pt x="410387" y="16078"/>
                    </a:lnTo>
                    <a:lnTo>
                      <a:pt x="1063586" y="690372"/>
                    </a:lnTo>
                    <a:lnTo>
                      <a:pt x="1071130" y="659371"/>
                    </a:lnTo>
                    <a:close/>
                  </a:path>
                  <a:path w="1084580" h="1084579">
                    <a:moveTo>
                      <a:pt x="1079106" y="469811"/>
                    </a:moveTo>
                    <a:lnTo>
                      <a:pt x="1070635" y="422262"/>
                    </a:lnTo>
                    <a:lnTo>
                      <a:pt x="678027" y="16992"/>
                    </a:lnTo>
                    <a:lnTo>
                      <a:pt x="634580" y="7620"/>
                    </a:lnTo>
                    <a:lnTo>
                      <a:pt x="630923" y="7150"/>
                    </a:lnTo>
                    <a:lnTo>
                      <a:pt x="1079106" y="469811"/>
                    </a:lnTo>
                    <a:close/>
                  </a:path>
                  <a:path w="1084580" h="1084579">
                    <a:moveTo>
                      <a:pt x="1081989" y="591705"/>
                    </a:moveTo>
                    <a:lnTo>
                      <a:pt x="509892" y="1143"/>
                    </a:lnTo>
                    <a:lnTo>
                      <a:pt x="495325" y="1752"/>
                    </a:lnTo>
                    <a:lnTo>
                      <a:pt x="475386" y="4318"/>
                    </a:lnTo>
                    <a:lnTo>
                      <a:pt x="1077341" y="625716"/>
                    </a:lnTo>
                    <a:lnTo>
                      <a:pt x="1081849" y="594588"/>
                    </a:lnTo>
                    <a:lnTo>
                      <a:pt x="1081989" y="591705"/>
                    </a:lnTo>
                    <a:close/>
                  </a:path>
                  <a:path w="1084580" h="1084579">
                    <a:moveTo>
                      <a:pt x="1084364" y="542010"/>
                    </a:moveTo>
                    <a:lnTo>
                      <a:pt x="1083170" y="514070"/>
                    </a:lnTo>
                    <a:lnTo>
                      <a:pt x="586803" y="1663"/>
                    </a:lnTo>
                    <a:lnTo>
                      <a:pt x="547611" y="0"/>
                    </a:lnTo>
                    <a:lnTo>
                      <a:pt x="1083818" y="553529"/>
                    </a:lnTo>
                    <a:lnTo>
                      <a:pt x="1084364" y="542010"/>
                    </a:lnTo>
                    <a:close/>
                  </a:path>
                </a:pathLst>
              </a:custGeom>
              <a:solidFill>
                <a:srgbClr val="CCEDEA"/>
              </a:solidFill>
            </p:spPr>
            <p:txBody>
              <a:bodyPr wrap="square" lIns="0" tIns="0" rIns="0" bIns="0" rtlCol="0"/>
              <a:lstStyle/>
              <a:p>
                <a:endParaRPr/>
              </a:p>
            </p:txBody>
          </p:sp>
          <p:pic>
            <p:nvPicPr>
              <p:cNvPr id="615" name="object 11">
                <a:extLst>
                  <a:ext uri="{FF2B5EF4-FFF2-40B4-BE49-F238E27FC236}">
                    <a16:creationId xmlns:a16="http://schemas.microsoft.com/office/drawing/2014/main" id="{5346418E-2602-711B-3816-66B9783A6918}"/>
                  </a:ext>
                </a:extLst>
              </p:cNvPr>
              <p:cNvPicPr/>
              <p:nvPr/>
            </p:nvPicPr>
            <p:blipFill>
              <a:blip r:embed="rId16" cstate="print"/>
              <a:stretch>
                <a:fillRect/>
              </a:stretch>
            </p:blipFill>
            <p:spPr>
              <a:xfrm>
                <a:off x="17576897" y="8498150"/>
                <a:ext cx="189854" cy="195984"/>
              </a:xfrm>
              <a:prstGeom prst="rect">
                <a:avLst/>
              </a:prstGeom>
            </p:spPr>
          </p:pic>
          <p:sp>
            <p:nvSpPr>
              <p:cNvPr id="616" name="object 12">
                <a:extLst>
                  <a:ext uri="{FF2B5EF4-FFF2-40B4-BE49-F238E27FC236}">
                    <a16:creationId xmlns:a16="http://schemas.microsoft.com/office/drawing/2014/main" id="{21C59F2B-6B20-7C81-19BD-B9DFF4DFC581}"/>
                  </a:ext>
                </a:extLst>
              </p:cNvPr>
              <p:cNvSpPr/>
              <p:nvPr/>
            </p:nvSpPr>
            <p:spPr>
              <a:xfrm>
                <a:off x="17512577" y="7953380"/>
                <a:ext cx="866140" cy="820419"/>
              </a:xfrm>
              <a:custGeom>
                <a:avLst/>
                <a:gdLst/>
                <a:ahLst/>
                <a:cxnLst/>
                <a:rect l="l" t="t" r="r" b="b"/>
                <a:pathLst>
                  <a:path w="866140" h="820420">
                    <a:moveTo>
                      <a:pt x="636752" y="820267"/>
                    </a:moveTo>
                    <a:lnTo>
                      <a:pt x="5689" y="168808"/>
                    </a:lnTo>
                    <a:lnTo>
                      <a:pt x="2070" y="185547"/>
                    </a:lnTo>
                    <a:lnTo>
                      <a:pt x="0" y="201739"/>
                    </a:lnTo>
                    <a:lnTo>
                      <a:pt x="599173" y="820267"/>
                    </a:lnTo>
                    <a:lnTo>
                      <a:pt x="636752" y="820267"/>
                    </a:lnTo>
                    <a:close/>
                  </a:path>
                  <a:path w="866140" h="820420">
                    <a:moveTo>
                      <a:pt x="713155" y="820267"/>
                    </a:moveTo>
                    <a:lnTo>
                      <a:pt x="22098" y="106895"/>
                    </a:lnTo>
                    <a:lnTo>
                      <a:pt x="13093" y="136398"/>
                    </a:lnTo>
                    <a:lnTo>
                      <a:pt x="675576" y="820267"/>
                    </a:lnTo>
                    <a:lnTo>
                      <a:pt x="713155" y="820267"/>
                    </a:lnTo>
                    <a:close/>
                  </a:path>
                  <a:path w="866140" h="820420">
                    <a:moveTo>
                      <a:pt x="789546" y="820267"/>
                    </a:moveTo>
                    <a:lnTo>
                      <a:pt x="44208" y="50863"/>
                    </a:lnTo>
                    <a:lnTo>
                      <a:pt x="41275" y="56769"/>
                    </a:lnTo>
                    <a:lnTo>
                      <a:pt x="32842" y="77914"/>
                    </a:lnTo>
                    <a:lnTo>
                      <a:pt x="751967" y="820267"/>
                    </a:lnTo>
                    <a:lnTo>
                      <a:pt x="789546" y="820267"/>
                    </a:lnTo>
                    <a:close/>
                  </a:path>
                  <a:path w="866140" h="820420">
                    <a:moveTo>
                      <a:pt x="865949" y="820267"/>
                    </a:moveTo>
                    <a:lnTo>
                      <a:pt x="71335" y="0"/>
                    </a:lnTo>
                    <a:lnTo>
                      <a:pt x="60998" y="17132"/>
                    </a:lnTo>
                    <a:lnTo>
                      <a:pt x="57378" y="24384"/>
                    </a:lnTo>
                    <a:lnTo>
                      <a:pt x="828357" y="820267"/>
                    </a:lnTo>
                    <a:lnTo>
                      <a:pt x="865949" y="820267"/>
                    </a:lnTo>
                    <a:close/>
                  </a:path>
                </a:pathLst>
              </a:custGeom>
              <a:solidFill>
                <a:srgbClr val="CCEDEA"/>
              </a:solidFill>
            </p:spPr>
            <p:txBody>
              <a:bodyPr wrap="square" lIns="0" tIns="0" rIns="0" bIns="0" rtlCol="0"/>
              <a:lstStyle/>
              <a:p>
                <a:endParaRPr/>
              </a:p>
            </p:txBody>
          </p:sp>
        </p:grpSp>
        <p:grpSp>
          <p:nvGrpSpPr>
            <p:cNvPr id="597" name="object 13">
              <a:extLst>
                <a:ext uri="{FF2B5EF4-FFF2-40B4-BE49-F238E27FC236}">
                  <a16:creationId xmlns:a16="http://schemas.microsoft.com/office/drawing/2014/main" id="{ABE4E909-4610-A4FC-691B-8D1ECBF16050}"/>
                </a:ext>
              </a:extLst>
            </p:cNvPr>
            <p:cNvGrpSpPr/>
            <p:nvPr/>
          </p:nvGrpSpPr>
          <p:grpSpPr>
            <a:xfrm>
              <a:off x="17844540" y="6436871"/>
              <a:ext cx="537210" cy="805815"/>
              <a:chOff x="17844540" y="6436871"/>
              <a:chExt cx="537210" cy="805815"/>
            </a:xfrm>
          </p:grpSpPr>
          <p:sp>
            <p:nvSpPr>
              <p:cNvPr id="609" name="object 14">
                <a:extLst>
                  <a:ext uri="{FF2B5EF4-FFF2-40B4-BE49-F238E27FC236}">
                    <a16:creationId xmlns:a16="http://schemas.microsoft.com/office/drawing/2014/main" id="{6612FD73-983F-2EAF-8159-E018F2E59E57}"/>
                  </a:ext>
                </a:extLst>
              </p:cNvPr>
              <p:cNvSpPr/>
              <p:nvPr/>
            </p:nvSpPr>
            <p:spPr>
              <a:xfrm>
                <a:off x="17844529" y="6436874"/>
                <a:ext cx="537210" cy="723265"/>
              </a:xfrm>
              <a:custGeom>
                <a:avLst/>
                <a:gdLst/>
                <a:ahLst/>
                <a:cxnLst/>
                <a:rect l="l" t="t" r="r" b="b"/>
                <a:pathLst>
                  <a:path w="537209" h="723265">
                    <a:moveTo>
                      <a:pt x="200609" y="538327"/>
                    </a:moveTo>
                    <a:lnTo>
                      <a:pt x="215" y="331470"/>
                    </a:lnTo>
                    <a:lnTo>
                      <a:pt x="266" y="364540"/>
                    </a:lnTo>
                    <a:lnTo>
                      <a:pt x="168617" y="538327"/>
                    </a:lnTo>
                    <a:lnTo>
                      <a:pt x="200609" y="538327"/>
                    </a:lnTo>
                    <a:close/>
                  </a:path>
                  <a:path w="537209" h="723265">
                    <a:moveTo>
                      <a:pt x="363740" y="706729"/>
                    </a:moveTo>
                    <a:lnTo>
                      <a:pt x="241808" y="580859"/>
                    </a:lnTo>
                    <a:lnTo>
                      <a:pt x="237718" y="609650"/>
                    </a:lnTo>
                    <a:lnTo>
                      <a:pt x="347281" y="722757"/>
                    </a:lnTo>
                    <a:lnTo>
                      <a:pt x="363740" y="706729"/>
                    </a:lnTo>
                    <a:close/>
                  </a:path>
                  <a:path w="537209" h="723265">
                    <a:moveTo>
                      <a:pt x="397205" y="674141"/>
                    </a:moveTo>
                    <a:lnTo>
                      <a:pt x="139" y="264248"/>
                    </a:lnTo>
                    <a:lnTo>
                      <a:pt x="177" y="297319"/>
                    </a:lnTo>
                    <a:lnTo>
                      <a:pt x="380746" y="690181"/>
                    </a:lnTo>
                    <a:lnTo>
                      <a:pt x="397205" y="674141"/>
                    </a:lnTo>
                    <a:close/>
                  </a:path>
                  <a:path w="537209" h="723265">
                    <a:moveTo>
                      <a:pt x="430669" y="641565"/>
                    </a:moveTo>
                    <a:lnTo>
                      <a:pt x="50" y="197040"/>
                    </a:lnTo>
                    <a:lnTo>
                      <a:pt x="88" y="230098"/>
                    </a:lnTo>
                    <a:lnTo>
                      <a:pt x="414210" y="657593"/>
                    </a:lnTo>
                    <a:lnTo>
                      <a:pt x="430669" y="641565"/>
                    </a:lnTo>
                    <a:close/>
                  </a:path>
                  <a:path w="537209" h="723265">
                    <a:moveTo>
                      <a:pt x="464134" y="608977"/>
                    </a:moveTo>
                    <a:lnTo>
                      <a:pt x="25" y="129882"/>
                    </a:lnTo>
                    <a:lnTo>
                      <a:pt x="0" y="162877"/>
                    </a:lnTo>
                    <a:lnTo>
                      <a:pt x="447675" y="625005"/>
                    </a:lnTo>
                    <a:lnTo>
                      <a:pt x="464134" y="608977"/>
                    </a:lnTo>
                    <a:close/>
                  </a:path>
                  <a:path w="537209" h="723265">
                    <a:moveTo>
                      <a:pt x="497611" y="576402"/>
                    </a:moveTo>
                    <a:lnTo>
                      <a:pt x="76" y="62801"/>
                    </a:lnTo>
                    <a:lnTo>
                      <a:pt x="50" y="95796"/>
                    </a:lnTo>
                    <a:lnTo>
                      <a:pt x="481139" y="592429"/>
                    </a:lnTo>
                    <a:lnTo>
                      <a:pt x="497611" y="576402"/>
                    </a:lnTo>
                    <a:close/>
                  </a:path>
                  <a:path w="537209" h="723265">
                    <a:moveTo>
                      <a:pt x="530186" y="542912"/>
                    </a:moveTo>
                    <a:lnTo>
                      <a:pt x="12242" y="8229"/>
                    </a:lnTo>
                    <a:lnTo>
                      <a:pt x="9982" y="9740"/>
                    </a:lnTo>
                    <a:lnTo>
                      <a:pt x="2768" y="20332"/>
                    </a:lnTo>
                    <a:lnTo>
                      <a:pt x="876" y="29527"/>
                    </a:lnTo>
                    <a:lnTo>
                      <a:pt x="514604" y="559841"/>
                    </a:lnTo>
                    <a:lnTo>
                      <a:pt x="525411" y="549325"/>
                    </a:lnTo>
                    <a:lnTo>
                      <a:pt x="530021" y="543267"/>
                    </a:lnTo>
                    <a:lnTo>
                      <a:pt x="530186" y="542912"/>
                    </a:lnTo>
                    <a:close/>
                  </a:path>
                  <a:path w="537209" h="723265">
                    <a:moveTo>
                      <a:pt x="536524" y="482320"/>
                    </a:moveTo>
                    <a:lnTo>
                      <a:pt x="69303" y="0"/>
                    </a:lnTo>
                    <a:lnTo>
                      <a:pt x="37312" y="0"/>
                    </a:lnTo>
                    <a:lnTo>
                      <a:pt x="536422" y="515226"/>
                    </a:lnTo>
                    <a:lnTo>
                      <a:pt x="536524" y="482320"/>
                    </a:lnTo>
                    <a:close/>
                  </a:path>
                  <a:path w="537209" h="723265">
                    <a:moveTo>
                      <a:pt x="536702" y="415378"/>
                    </a:moveTo>
                    <a:lnTo>
                      <a:pt x="134327" y="0"/>
                    </a:lnTo>
                    <a:lnTo>
                      <a:pt x="102336" y="0"/>
                    </a:lnTo>
                    <a:lnTo>
                      <a:pt x="536625" y="448310"/>
                    </a:lnTo>
                    <a:lnTo>
                      <a:pt x="536702" y="415378"/>
                    </a:lnTo>
                    <a:close/>
                  </a:path>
                </a:pathLst>
              </a:custGeom>
              <a:solidFill>
                <a:srgbClr val="66C8C1"/>
              </a:solidFill>
            </p:spPr>
            <p:txBody>
              <a:bodyPr wrap="square" lIns="0" tIns="0" rIns="0" bIns="0" rtlCol="0"/>
              <a:lstStyle/>
              <a:p>
                <a:endParaRPr/>
              </a:p>
            </p:txBody>
          </p:sp>
          <p:pic>
            <p:nvPicPr>
              <p:cNvPr id="610" name="object 15">
                <a:extLst>
                  <a:ext uri="{FF2B5EF4-FFF2-40B4-BE49-F238E27FC236}">
                    <a16:creationId xmlns:a16="http://schemas.microsoft.com/office/drawing/2014/main" id="{36A4EBB2-B305-C51E-6DB5-5693D9D8C875}"/>
                  </a:ext>
                </a:extLst>
              </p:cNvPr>
              <p:cNvPicPr/>
              <p:nvPr/>
            </p:nvPicPr>
            <p:blipFill>
              <a:blip r:embed="rId17" cstate="print"/>
              <a:stretch>
                <a:fillRect/>
              </a:stretch>
            </p:blipFill>
            <p:spPr>
              <a:xfrm>
                <a:off x="18141962" y="6436872"/>
                <a:ext cx="239372" cy="247094"/>
              </a:xfrm>
              <a:prstGeom prst="rect">
                <a:avLst/>
              </a:prstGeom>
            </p:spPr>
          </p:pic>
          <p:sp>
            <p:nvSpPr>
              <p:cNvPr id="611" name="object 16">
                <a:extLst>
                  <a:ext uri="{FF2B5EF4-FFF2-40B4-BE49-F238E27FC236}">
                    <a16:creationId xmlns:a16="http://schemas.microsoft.com/office/drawing/2014/main" id="{52662CFD-0FA5-820C-8AFE-6BAA30AB4475}"/>
                  </a:ext>
                </a:extLst>
              </p:cNvPr>
              <p:cNvSpPr/>
              <p:nvPr/>
            </p:nvSpPr>
            <p:spPr>
              <a:xfrm>
                <a:off x="18011902" y="6436874"/>
                <a:ext cx="369570" cy="381635"/>
              </a:xfrm>
              <a:custGeom>
                <a:avLst/>
                <a:gdLst/>
                <a:ahLst/>
                <a:cxnLst/>
                <a:rect l="l" t="t" r="r" b="b"/>
                <a:pathLst>
                  <a:path w="369569" h="381634">
                    <a:moveTo>
                      <a:pt x="369404" y="348322"/>
                    </a:moveTo>
                    <a:lnTo>
                      <a:pt x="31991" y="0"/>
                    </a:lnTo>
                    <a:lnTo>
                      <a:pt x="0" y="0"/>
                    </a:lnTo>
                    <a:lnTo>
                      <a:pt x="369392" y="381330"/>
                    </a:lnTo>
                    <a:lnTo>
                      <a:pt x="369404" y="348322"/>
                    </a:lnTo>
                    <a:close/>
                  </a:path>
                  <a:path w="369569" h="381634">
                    <a:moveTo>
                      <a:pt x="369417" y="281203"/>
                    </a:moveTo>
                    <a:lnTo>
                      <a:pt x="97015" y="0"/>
                    </a:lnTo>
                    <a:lnTo>
                      <a:pt x="65024" y="0"/>
                    </a:lnTo>
                    <a:lnTo>
                      <a:pt x="369417" y="314223"/>
                    </a:lnTo>
                    <a:lnTo>
                      <a:pt x="369417" y="281203"/>
                    </a:lnTo>
                    <a:close/>
                  </a:path>
                </a:pathLst>
              </a:custGeom>
              <a:solidFill>
                <a:srgbClr val="66C8C1"/>
              </a:solidFill>
            </p:spPr>
            <p:txBody>
              <a:bodyPr wrap="square" lIns="0" tIns="0" rIns="0" bIns="0" rtlCol="0"/>
              <a:lstStyle/>
              <a:p>
                <a:endParaRPr/>
              </a:p>
            </p:txBody>
          </p:sp>
          <p:pic>
            <p:nvPicPr>
              <p:cNvPr id="612" name="object 17">
                <a:extLst>
                  <a:ext uri="{FF2B5EF4-FFF2-40B4-BE49-F238E27FC236}">
                    <a16:creationId xmlns:a16="http://schemas.microsoft.com/office/drawing/2014/main" id="{0615B114-48A8-5A0A-1AE7-87CF11E1B9A9}"/>
                  </a:ext>
                </a:extLst>
              </p:cNvPr>
              <p:cNvPicPr/>
              <p:nvPr/>
            </p:nvPicPr>
            <p:blipFill>
              <a:blip r:embed="rId18" cstate="print"/>
              <a:stretch>
                <a:fillRect/>
              </a:stretch>
            </p:blipFill>
            <p:spPr>
              <a:xfrm>
                <a:off x="18272021" y="6436871"/>
                <a:ext cx="109322" cy="112845"/>
              </a:xfrm>
              <a:prstGeom prst="rect">
                <a:avLst/>
              </a:prstGeom>
            </p:spPr>
          </p:pic>
          <p:sp>
            <p:nvSpPr>
              <p:cNvPr id="613" name="object 18">
                <a:extLst>
                  <a:ext uri="{FF2B5EF4-FFF2-40B4-BE49-F238E27FC236}">
                    <a16:creationId xmlns:a16="http://schemas.microsoft.com/office/drawing/2014/main" id="{2A0718ED-C4F5-5D78-1F3D-1C58BA1B32C4}"/>
                  </a:ext>
                </a:extLst>
              </p:cNvPr>
              <p:cNvSpPr/>
              <p:nvPr/>
            </p:nvSpPr>
            <p:spPr>
              <a:xfrm>
                <a:off x="17844833" y="6835565"/>
                <a:ext cx="330200" cy="407034"/>
              </a:xfrm>
              <a:custGeom>
                <a:avLst/>
                <a:gdLst/>
                <a:ahLst/>
                <a:cxnLst/>
                <a:rect l="l" t="t" r="r" b="b"/>
                <a:pathLst>
                  <a:path w="330200" h="407034">
                    <a:moveTo>
                      <a:pt x="70243" y="139636"/>
                    </a:moveTo>
                    <a:lnTo>
                      <a:pt x="76" y="67195"/>
                    </a:lnTo>
                    <a:lnTo>
                      <a:pt x="114" y="100253"/>
                    </a:lnTo>
                    <a:lnTo>
                      <a:pt x="38252" y="139636"/>
                    </a:lnTo>
                    <a:lnTo>
                      <a:pt x="70243" y="139636"/>
                    </a:lnTo>
                    <a:close/>
                  </a:path>
                  <a:path w="330200" h="407034">
                    <a:moveTo>
                      <a:pt x="135280" y="139636"/>
                    </a:moveTo>
                    <a:lnTo>
                      <a:pt x="0" y="0"/>
                    </a:lnTo>
                    <a:lnTo>
                      <a:pt x="38" y="33058"/>
                    </a:lnTo>
                    <a:lnTo>
                      <a:pt x="103289" y="139636"/>
                    </a:lnTo>
                    <a:lnTo>
                      <a:pt x="135280" y="139636"/>
                    </a:lnTo>
                    <a:close/>
                  </a:path>
                  <a:path w="330200" h="407034">
                    <a:moveTo>
                      <a:pt x="260286" y="402945"/>
                    </a:moveTo>
                    <a:lnTo>
                      <a:pt x="216496" y="357746"/>
                    </a:lnTo>
                    <a:lnTo>
                      <a:pt x="214960" y="368604"/>
                    </a:lnTo>
                    <a:lnTo>
                      <a:pt x="218681" y="389597"/>
                    </a:lnTo>
                    <a:lnTo>
                      <a:pt x="233006" y="403237"/>
                    </a:lnTo>
                    <a:lnTo>
                      <a:pt x="252476" y="406755"/>
                    </a:lnTo>
                    <a:lnTo>
                      <a:pt x="260286" y="402945"/>
                    </a:lnTo>
                    <a:close/>
                  </a:path>
                  <a:path w="330200" h="407034">
                    <a:moveTo>
                      <a:pt x="296506" y="373202"/>
                    </a:moveTo>
                    <a:lnTo>
                      <a:pt x="224840" y="299224"/>
                    </a:lnTo>
                    <a:lnTo>
                      <a:pt x="220738" y="328015"/>
                    </a:lnTo>
                    <a:lnTo>
                      <a:pt x="280047" y="389229"/>
                    </a:lnTo>
                    <a:lnTo>
                      <a:pt x="296506" y="373202"/>
                    </a:lnTo>
                    <a:close/>
                  </a:path>
                  <a:path w="330200" h="407034">
                    <a:moveTo>
                      <a:pt x="329971" y="340626"/>
                    </a:moveTo>
                    <a:lnTo>
                      <a:pt x="233172" y="240690"/>
                    </a:lnTo>
                    <a:lnTo>
                      <a:pt x="229069" y="269481"/>
                    </a:lnTo>
                    <a:lnTo>
                      <a:pt x="313512" y="356654"/>
                    </a:lnTo>
                    <a:lnTo>
                      <a:pt x="329971" y="340626"/>
                    </a:lnTo>
                    <a:close/>
                  </a:path>
                </a:pathLst>
              </a:custGeom>
              <a:solidFill>
                <a:srgbClr val="66C8C1"/>
              </a:solidFill>
            </p:spPr>
            <p:txBody>
              <a:bodyPr wrap="square" lIns="0" tIns="0" rIns="0" bIns="0" rtlCol="0"/>
              <a:lstStyle/>
              <a:p>
                <a:endParaRPr/>
              </a:p>
            </p:txBody>
          </p:sp>
        </p:grpSp>
        <p:sp>
          <p:nvSpPr>
            <p:cNvPr id="598" name="object 19">
              <a:extLst>
                <a:ext uri="{FF2B5EF4-FFF2-40B4-BE49-F238E27FC236}">
                  <a16:creationId xmlns:a16="http://schemas.microsoft.com/office/drawing/2014/main" id="{CDD3F9D2-B18F-BC47-40CB-CB197C724DC4}"/>
                </a:ext>
              </a:extLst>
            </p:cNvPr>
            <p:cNvSpPr/>
            <p:nvPr/>
          </p:nvSpPr>
          <p:spPr>
            <a:xfrm>
              <a:off x="18500187"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2" y="358170"/>
                  </a:lnTo>
                  <a:lnTo>
                    <a:pt x="148932" y="336224"/>
                  </a:lnTo>
                  <a:lnTo>
                    <a:pt x="177693"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endParaRPr/>
            </a:p>
          </p:txBody>
        </p:sp>
        <p:sp>
          <p:nvSpPr>
            <p:cNvPr id="599" name="object 20">
              <a:extLst>
                <a:ext uri="{FF2B5EF4-FFF2-40B4-BE49-F238E27FC236}">
                  <a16:creationId xmlns:a16="http://schemas.microsoft.com/office/drawing/2014/main" id="{5F703E71-0B63-522B-F4A4-763892BCE150}"/>
                </a:ext>
              </a:extLst>
            </p:cNvPr>
            <p:cNvSpPr/>
            <p:nvPr/>
          </p:nvSpPr>
          <p:spPr>
            <a:xfrm>
              <a:off x="18805493"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1" y="358170"/>
                  </a:lnTo>
                  <a:lnTo>
                    <a:pt x="148929" y="336224"/>
                  </a:lnTo>
                  <a:lnTo>
                    <a:pt x="177688"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endParaRPr/>
            </a:p>
          </p:txBody>
        </p:sp>
        <p:grpSp>
          <p:nvGrpSpPr>
            <p:cNvPr id="600" name="object 21">
              <a:extLst>
                <a:ext uri="{FF2B5EF4-FFF2-40B4-BE49-F238E27FC236}">
                  <a16:creationId xmlns:a16="http://schemas.microsoft.com/office/drawing/2014/main" id="{9AEE53A1-CCDC-37DD-D1E2-1F207DF49F33}"/>
                </a:ext>
              </a:extLst>
            </p:cNvPr>
            <p:cNvGrpSpPr/>
            <p:nvPr/>
          </p:nvGrpSpPr>
          <p:grpSpPr>
            <a:xfrm>
              <a:off x="18980838" y="7825947"/>
              <a:ext cx="332740" cy="238760"/>
              <a:chOff x="18980838" y="7825947"/>
              <a:chExt cx="332740" cy="238760"/>
            </a:xfrm>
          </p:grpSpPr>
          <p:pic>
            <p:nvPicPr>
              <p:cNvPr id="607" name="object 22">
                <a:extLst>
                  <a:ext uri="{FF2B5EF4-FFF2-40B4-BE49-F238E27FC236}">
                    <a16:creationId xmlns:a16="http://schemas.microsoft.com/office/drawing/2014/main" id="{473912E7-DB03-59C5-5169-E3A0FC114809}"/>
                  </a:ext>
                </a:extLst>
              </p:cNvPr>
              <p:cNvPicPr/>
              <p:nvPr/>
            </p:nvPicPr>
            <p:blipFill>
              <a:blip r:embed="rId19" cstate="print"/>
              <a:stretch>
                <a:fillRect/>
              </a:stretch>
            </p:blipFill>
            <p:spPr>
              <a:xfrm>
                <a:off x="18980838" y="7825947"/>
                <a:ext cx="148927" cy="238147"/>
              </a:xfrm>
              <a:prstGeom prst="rect">
                <a:avLst/>
              </a:prstGeom>
            </p:spPr>
          </p:pic>
          <p:pic>
            <p:nvPicPr>
              <p:cNvPr id="608" name="object 23">
                <a:extLst>
                  <a:ext uri="{FF2B5EF4-FFF2-40B4-BE49-F238E27FC236}">
                    <a16:creationId xmlns:a16="http://schemas.microsoft.com/office/drawing/2014/main" id="{275F854A-E81F-F8FF-694E-CD50E6FC0670}"/>
                  </a:ext>
                </a:extLst>
              </p:cNvPr>
              <p:cNvPicPr/>
              <p:nvPr/>
            </p:nvPicPr>
            <p:blipFill>
              <a:blip r:embed="rId20" cstate="print"/>
              <a:stretch>
                <a:fillRect/>
              </a:stretch>
            </p:blipFill>
            <p:spPr>
              <a:xfrm>
                <a:off x="19164621" y="7825947"/>
                <a:ext cx="148927" cy="238147"/>
              </a:xfrm>
              <a:prstGeom prst="rect">
                <a:avLst/>
              </a:prstGeom>
            </p:spPr>
          </p:pic>
        </p:grpSp>
        <p:grpSp>
          <p:nvGrpSpPr>
            <p:cNvPr id="601" name="object 24">
              <a:extLst>
                <a:ext uri="{FF2B5EF4-FFF2-40B4-BE49-F238E27FC236}">
                  <a16:creationId xmlns:a16="http://schemas.microsoft.com/office/drawing/2014/main" id="{B235EF73-FD00-5732-0838-CA918D84CB48}"/>
                </a:ext>
              </a:extLst>
            </p:cNvPr>
            <p:cNvGrpSpPr/>
            <p:nvPr/>
          </p:nvGrpSpPr>
          <p:grpSpPr>
            <a:xfrm>
              <a:off x="17007904" y="5943281"/>
              <a:ext cx="332740" cy="238760"/>
              <a:chOff x="17007904" y="5943281"/>
              <a:chExt cx="332740" cy="238760"/>
            </a:xfrm>
          </p:grpSpPr>
          <p:pic>
            <p:nvPicPr>
              <p:cNvPr id="605" name="object 25">
                <a:extLst>
                  <a:ext uri="{FF2B5EF4-FFF2-40B4-BE49-F238E27FC236}">
                    <a16:creationId xmlns:a16="http://schemas.microsoft.com/office/drawing/2014/main" id="{6C3A6D13-50B8-5E14-3AD5-1682682152A5}"/>
                  </a:ext>
                </a:extLst>
              </p:cNvPr>
              <p:cNvPicPr/>
              <p:nvPr/>
            </p:nvPicPr>
            <p:blipFill>
              <a:blip r:embed="rId21" cstate="print"/>
              <a:stretch>
                <a:fillRect/>
              </a:stretch>
            </p:blipFill>
            <p:spPr>
              <a:xfrm>
                <a:off x="17007904" y="5943281"/>
                <a:ext cx="148927" cy="238147"/>
              </a:xfrm>
              <a:prstGeom prst="rect">
                <a:avLst/>
              </a:prstGeom>
            </p:spPr>
          </p:pic>
          <p:pic>
            <p:nvPicPr>
              <p:cNvPr id="606" name="object 26">
                <a:extLst>
                  <a:ext uri="{FF2B5EF4-FFF2-40B4-BE49-F238E27FC236}">
                    <a16:creationId xmlns:a16="http://schemas.microsoft.com/office/drawing/2014/main" id="{278E4944-3F2D-1833-18A9-FDF849141E4B}"/>
                  </a:ext>
                </a:extLst>
              </p:cNvPr>
              <p:cNvPicPr/>
              <p:nvPr/>
            </p:nvPicPr>
            <p:blipFill>
              <a:blip r:embed="rId22" cstate="print"/>
              <a:stretch>
                <a:fillRect/>
              </a:stretch>
            </p:blipFill>
            <p:spPr>
              <a:xfrm>
                <a:off x="17191687" y="5943281"/>
                <a:ext cx="148927" cy="238147"/>
              </a:xfrm>
              <a:prstGeom prst="rect">
                <a:avLst/>
              </a:prstGeom>
            </p:spPr>
          </p:pic>
        </p:grpSp>
        <p:sp>
          <p:nvSpPr>
            <p:cNvPr id="602" name="object 27">
              <a:extLst>
                <a:ext uri="{FF2B5EF4-FFF2-40B4-BE49-F238E27FC236}">
                  <a16:creationId xmlns:a16="http://schemas.microsoft.com/office/drawing/2014/main" id="{D39ED4C7-A625-C807-16D9-A8C222BA9112}"/>
                </a:ext>
              </a:extLst>
            </p:cNvPr>
            <p:cNvSpPr/>
            <p:nvPr/>
          </p:nvSpPr>
          <p:spPr>
            <a:xfrm>
              <a:off x="16180871" y="6287394"/>
              <a:ext cx="288925" cy="473709"/>
            </a:xfrm>
            <a:custGeom>
              <a:avLst/>
              <a:gdLst/>
              <a:ahLst/>
              <a:cxnLst/>
              <a:rect l="l" t="t" r="r" b="b"/>
              <a:pathLst>
                <a:path w="288925" h="473709">
                  <a:moveTo>
                    <a:pt x="221165" y="0"/>
                  </a:moveTo>
                  <a:lnTo>
                    <a:pt x="213103" y="3732"/>
                  </a:lnTo>
                  <a:lnTo>
                    <a:pt x="21632" y="188491"/>
                  </a:lnTo>
                  <a:lnTo>
                    <a:pt x="12863" y="194254"/>
                  </a:lnTo>
                  <a:lnTo>
                    <a:pt x="6025" y="202163"/>
                  </a:lnTo>
                  <a:lnTo>
                    <a:pt x="1583" y="211765"/>
                  </a:lnTo>
                  <a:lnTo>
                    <a:pt x="0" y="222605"/>
                  </a:lnTo>
                  <a:lnTo>
                    <a:pt x="0" y="435520"/>
                  </a:lnTo>
                  <a:lnTo>
                    <a:pt x="2968" y="450222"/>
                  </a:lnTo>
                  <a:lnTo>
                    <a:pt x="11063" y="462231"/>
                  </a:lnTo>
                  <a:lnTo>
                    <a:pt x="23072" y="470329"/>
                  </a:lnTo>
                  <a:lnTo>
                    <a:pt x="37778" y="473299"/>
                  </a:lnTo>
                  <a:lnTo>
                    <a:pt x="250683" y="473299"/>
                  </a:lnTo>
                  <a:lnTo>
                    <a:pt x="265391" y="470329"/>
                  </a:lnTo>
                  <a:lnTo>
                    <a:pt x="277403" y="462231"/>
                  </a:lnTo>
                  <a:lnTo>
                    <a:pt x="285502" y="450222"/>
                  </a:lnTo>
                  <a:lnTo>
                    <a:pt x="288472" y="435520"/>
                  </a:lnTo>
                  <a:lnTo>
                    <a:pt x="288472" y="222605"/>
                  </a:lnTo>
                  <a:lnTo>
                    <a:pt x="285502" y="207903"/>
                  </a:lnTo>
                  <a:lnTo>
                    <a:pt x="277403" y="195894"/>
                  </a:lnTo>
                  <a:lnTo>
                    <a:pt x="265391" y="187796"/>
                  </a:lnTo>
                  <a:lnTo>
                    <a:pt x="250683" y="184826"/>
                  </a:lnTo>
                  <a:lnTo>
                    <a:pt x="186130" y="184826"/>
                  </a:lnTo>
                  <a:lnTo>
                    <a:pt x="234977" y="16936"/>
                  </a:lnTo>
                  <a:lnTo>
                    <a:pt x="234524" y="8064"/>
                  </a:lnTo>
                  <a:lnTo>
                    <a:pt x="229113" y="1931"/>
                  </a:lnTo>
                  <a:lnTo>
                    <a:pt x="221165" y="0"/>
                  </a:lnTo>
                  <a:close/>
                </a:path>
              </a:pathLst>
            </a:custGeom>
            <a:solidFill>
              <a:srgbClr val="99DAD6"/>
            </a:solidFill>
          </p:spPr>
          <p:txBody>
            <a:bodyPr wrap="square" lIns="0" tIns="0" rIns="0" bIns="0" rtlCol="0"/>
            <a:lstStyle/>
            <a:p>
              <a:endParaRPr/>
            </a:p>
          </p:txBody>
        </p:sp>
        <p:sp>
          <p:nvSpPr>
            <p:cNvPr id="603" name="object 28">
              <a:extLst>
                <a:ext uri="{FF2B5EF4-FFF2-40B4-BE49-F238E27FC236}">
                  <a16:creationId xmlns:a16="http://schemas.microsoft.com/office/drawing/2014/main" id="{131D1471-35C9-7F65-BB9B-6727C4B203FE}"/>
                </a:ext>
              </a:extLst>
            </p:cNvPr>
            <p:cNvSpPr/>
            <p:nvPr/>
          </p:nvSpPr>
          <p:spPr>
            <a:xfrm>
              <a:off x="16702413"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8"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endParaRPr/>
            </a:p>
          </p:txBody>
        </p:sp>
        <p:sp>
          <p:nvSpPr>
            <p:cNvPr id="604" name="object 29">
              <a:extLst>
                <a:ext uri="{FF2B5EF4-FFF2-40B4-BE49-F238E27FC236}">
                  <a16:creationId xmlns:a16="http://schemas.microsoft.com/office/drawing/2014/main" id="{96384A1C-348C-05A2-0659-5777BAB8B746}"/>
                </a:ext>
              </a:extLst>
            </p:cNvPr>
            <p:cNvSpPr/>
            <p:nvPr/>
          </p:nvSpPr>
          <p:spPr>
            <a:xfrm>
              <a:off x="16961236"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4"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endParaRPr/>
            </a:p>
          </p:txBody>
        </p:sp>
      </p:grpSp>
      <p:sp>
        <p:nvSpPr>
          <p:cNvPr id="3" name="Subtitle 2">
            <a:extLst>
              <a:ext uri="{FF2B5EF4-FFF2-40B4-BE49-F238E27FC236}">
                <a16:creationId xmlns:a16="http://schemas.microsoft.com/office/drawing/2014/main" id="{965CB6B7-3785-EC34-A48D-0CCFBCB67084}"/>
              </a:ext>
            </a:extLst>
          </p:cNvPr>
          <p:cNvSpPr>
            <a:spLocks noGrp="1"/>
          </p:cNvSpPr>
          <p:nvPr>
            <p:ph type="subTitle" idx="1"/>
          </p:nvPr>
        </p:nvSpPr>
        <p:spPr>
          <a:xfrm>
            <a:off x="730816" y="3896047"/>
            <a:ext cx="7295421" cy="473938"/>
          </a:xfrm>
          <a:prstGeom prst="rect">
            <a:avLst/>
          </a:prstGeom>
        </p:spPr>
        <p:txBody>
          <a:bodyPr>
            <a:normAutofit/>
          </a:bodyPr>
          <a:lstStyle>
            <a:lvl1pPr marL="0" indent="0" algn="l">
              <a:buNone/>
              <a:defRPr sz="2400" b="1" i="0">
                <a:solidFill>
                  <a:schemeClr val="bg1"/>
                </a:solidFill>
                <a:latin typeface="Frutiger LT Std 45 Light" panose="020B04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806682ED-1899-CDE4-FBCA-9E124328E707}"/>
              </a:ext>
            </a:extLst>
          </p:cNvPr>
          <p:cNvSpPr>
            <a:spLocks noGrp="1"/>
          </p:cNvSpPr>
          <p:nvPr>
            <p:ph type="dt" sz="half" idx="10"/>
          </p:nvPr>
        </p:nvSpPr>
        <p:spPr>
          <a:xfrm>
            <a:off x="1550424" y="6455740"/>
            <a:ext cx="2030976" cy="365125"/>
          </a:xfrm>
          <a:prstGeom prst="rect">
            <a:avLst/>
          </a:prstGeom>
        </p:spPr>
        <p:txBody>
          <a:bodyPr/>
          <a:lstStyle/>
          <a:p>
            <a:fld id="{B88EA797-B0FC-D84C-8107-3D07E3CF5368}" type="datetimeFigureOut">
              <a:rPr lang="en-US" smtClean="0"/>
              <a:t>8/12/2024</a:t>
            </a:fld>
            <a:endParaRPr lang="en-US"/>
          </a:p>
        </p:txBody>
      </p:sp>
      <p:sp>
        <p:nvSpPr>
          <p:cNvPr id="5" name="Footer Placeholder 4">
            <a:extLst>
              <a:ext uri="{FF2B5EF4-FFF2-40B4-BE49-F238E27FC236}">
                <a16:creationId xmlns:a16="http://schemas.microsoft.com/office/drawing/2014/main" id="{E144E859-9951-D6D1-45AA-2C76887717DD}"/>
              </a:ext>
            </a:extLst>
          </p:cNvPr>
          <p:cNvSpPr>
            <a:spLocks noGrp="1"/>
          </p:cNvSpPr>
          <p:nvPr>
            <p:ph type="ftr" sz="quarter" idx="11"/>
          </p:nvPr>
        </p:nvSpPr>
        <p:spPr>
          <a:xfrm>
            <a:off x="4038600" y="645574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193AC3-88E3-F025-63C6-85DFD2B17EE8}"/>
              </a:ext>
            </a:extLst>
          </p:cNvPr>
          <p:cNvSpPr>
            <a:spLocks noGrp="1"/>
          </p:cNvSpPr>
          <p:nvPr>
            <p:ph type="sldNum" sz="quarter" idx="12"/>
          </p:nvPr>
        </p:nvSpPr>
        <p:spPr>
          <a:xfrm>
            <a:off x="8610600" y="6455740"/>
            <a:ext cx="2743200" cy="365125"/>
          </a:xfrm>
          <a:prstGeom prst="rect">
            <a:avLst/>
          </a:prstGeom>
        </p:spPr>
        <p:txBody>
          <a:bodyPr/>
          <a:lstStyle/>
          <a:p>
            <a:fld id="{A4B9BB7E-6C46-1D4F-9146-CC6D85AA4FE8}" type="slidenum">
              <a:rPr lang="en-US" smtClean="0"/>
              <a:t>‹#›</a:t>
            </a:fld>
            <a:endParaRPr lang="en-US"/>
          </a:p>
        </p:txBody>
      </p:sp>
      <p:sp>
        <p:nvSpPr>
          <p:cNvPr id="11" name="Text Placeholder 10">
            <a:extLst>
              <a:ext uri="{FF2B5EF4-FFF2-40B4-BE49-F238E27FC236}">
                <a16:creationId xmlns:a16="http://schemas.microsoft.com/office/drawing/2014/main" id="{D51684B4-0998-E483-8D25-E5F02D24E51B}"/>
              </a:ext>
            </a:extLst>
          </p:cNvPr>
          <p:cNvSpPr>
            <a:spLocks noGrp="1"/>
          </p:cNvSpPr>
          <p:nvPr>
            <p:ph type="body" sz="quarter" idx="13"/>
          </p:nvPr>
        </p:nvSpPr>
        <p:spPr>
          <a:xfrm>
            <a:off x="730816" y="2725221"/>
            <a:ext cx="6938963" cy="676275"/>
          </a:xfrm>
          <a:prstGeom prst="rect">
            <a:avLst/>
          </a:prstGeom>
        </p:spPr>
        <p:txBody>
          <a:bodyPr>
            <a:normAutofit/>
          </a:bodyPr>
          <a:lstStyle>
            <a:lvl1pPr marL="0" indent="0">
              <a:buNone/>
              <a:defRPr sz="4000" b="1" i="0">
                <a:solidFill>
                  <a:schemeClr val="bg1"/>
                </a:solidFill>
                <a:latin typeface="Frutiger LT Std 45 Light" panose="020B0402020204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AD198EEF-78E9-CBC0-7B25-9B3A13A14F0A}"/>
              </a:ext>
            </a:extLst>
          </p:cNvPr>
          <p:cNvSpPr>
            <a:spLocks noGrp="1"/>
          </p:cNvSpPr>
          <p:nvPr>
            <p:ph type="body" sz="quarter" idx="14" hasCustomPrompt="1"/>
          </p:nvPr>
        </p:nvSpPr>
        <p:spPr>
          <a:xfrm>
            <a:off x="754753" y="4705210"/>
            <a:ext cx="2236925" cy="366713"/>
          </a:xfrm>
          <a:prstGeom prst="rect">
            <a:avLst/>
          </a:prstGeom>
        </p:spPr>
        <p:txBody>
          <a:bodyPr>
            <a:normAutofit/>
          </a:bodyPr>
          <a:lstStyle>
            <a:lvl1pPr marL="0" indent="0">
              <a:buNone/>
              <a:defRPr sz="1800" b="0" i="0">
                <a:solidFill>
                  <a:schemeClr val="bg1"/>
                </a:solidFill>
                <a:latin typeface="Frutiger LT Std 55 Roman" panose="020B0602020204020204" pitchFamily="34" charset="0"/>
              </a:defRPr>
            </a:lvl1pPr>
          </a:lstStyle>
          <a:p>
            <a:pPr lvl="0"/>
            <a:r>
              <a:rPr lang="en-GB" dirty="0"/>
              <a:t>Date</a:t>
            </a:r>
            <a:endParaRPr lang="en-US" dirty="0"/>
          </a:p>
        </p:txBody>
      </p:sp>
      <p:pic>
        <p:nvPicPr>
          <p:cNvPr id="10" name="Picture 9">
            <a:extLst>
              <a:ext uri="{FF2B5EF4-FFF2-40B4-BE49-F238E27FC236}">
                <a16:creationId xmlns:a16="http://schemas.microsoft.com/office/drawing/2014/main" id="{E5971DDB-8291-D64F-DCBB-FF54CCF892D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8750" y="5129886"/>
            <a:ext cx="1857600" cy="1857600"/>
          </a:xfrm>
          <a:prstGeom prst="rect">
            <a:avLst/>
          </a:prstGeom>
        </p:spPr>
      </p:pic>
      <p:pic>
        <p:nvPicPr>
          <p:cNvPr id="9" name="Picture 8">
            <a:extLst>
              <a:ext uri="{FF2B5EF4-FFF2-40B4-BE49-F238E27FC236}">
                <a16:creationId xmlns:a16="http://schemas.microsoft.com/office/drawing/2014/main" id="{017863FB-C7C8-CCBA-495B-9E76A43BD533}"/>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73940" y="120527"/>
            <a:ext cx="1971827" cy="1183096"/>
          </a:xfrm>
          <a:prstGeom prst="rect">
            <a:avLst/>
          </a:prstGeom>
        </p:spPr>
      </p:pic>
    </p:spTree>
    <p:extLst>
      <p:ext uri="{BB962C8B-B14F-4D97-AF65-F5344CB8AC3E}">
        <p14:creationId xmlns:p14="http://schemas.microsoft.com/office/powerpoint/2010/main" val="419933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and bullets">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4864BEF8-D04A-F780-80B0-0B36F65ABF32}"/>
              </a:ext>
            </a:extLst>
          </p:cNvPr>
          <p:cNvSpPr/>
          <p:nvPr userDrawn="1"/>
        </p:nvSpPr>
        <p:spPr>
          <a:xfrm>
            <a:off x="12700" y="1538671"/>
            <a:ext cx="12179300" cy="5319329"/>
          </a:xfrm>
          <a:custGeom>
            <a:avLst/>
            <a:gdLst/>
            <a:ahLst/>
            <a:cxnLst/>
            <a:rect l="l" t="t" r="r" b="b"/>
            <a:pathLst>
              <a:path w="20104100" h="10135870">
                <a:moveTo>
                  <a:pt x="20104099" y="0"/>
                </a:moveTo>
                <a:lnTo>
                  <a:pt x="0" y="0"/>
                </a:lnTo>
                <a:lnTo>
                  <a:pt x="0" y="10135817"/>
                </a:lnTo>
                <a:lnTo>
                  <a:pt x="20104099" y="10135817"/>
                </a:lnTo>
                <a:lnTo>
                  <a:pt x="20104099" y="0"/>
                </a:lnTo>
                <a:close/>
              </a:path>
            </a:pathLst>
          </a:custGeom>
          <a:solidFill>
            <a:srgbClr val="005EB8"/>
          </a:solidFill>
        </p:spPr>
        <p:txBody>
          <a:bodyPr wrap="square" lIns="0" tIns="0" rIns="0" bIns="0" rtlCol="0"/>
          <a:lstStyle/>
          <a:p>
            <a:endParaRPr dirty="0"/>
          </a:p>
        </p:txBody>
      </p:sp>
      <p:sp>
        <p:nvSpPr>
          <p:cNvPr id="31" name="Text Placeholder 2">
            <a:extLst>
              <a:ext uri="{FF2B5EF4-FFF2-40B4-BE49-F238E27FC236}">
                <a16:creationId xmlns:a16="http://schemas.microsoft.com/office/drawing/2014/main" id="{32AC2B00-735A-E578-A3D4-22C99C45BD4B}"/>
              </a:ext>
            </a:extLst>
          </p:cNvPr>
          <p:cNvSpPr>
            <a:spLocks noGrp="1"/>
          </p:cNvSpPr>
          <p:nvPr>
            <p:ph type="body" idx="11" hasCustomPrompt="1"/>
          </p:nvPr>
        </p:nvSpPr>
        <p:spPr>
          <a:xfrm>
            <a:off x="755650" y="1049735"/>
            <a:ext cx="9728689" cy="349119"/>
          </a:xfrm>
          <a:prstGeom prst="rect">
            <a:avLst/>
          </a:prstGeom>
        </p:spPr>
        <p:txBody>
          <a:bodyPr>
            <a:noAutofit/>
          </a:bodyPr>
          <a:lstStyle>
            <a:lvl1pPr marL="0" indent="0">
              <a:buNone/>
              <a:defRPr sz="2400" b="1" i="0">
                <a:solidFill>
                  <a:schemeClr val="accent2"/>
                </a:solidFill>
                <a:latin typeface="Frutiger LT Std 45 Light" panose="020B04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Header</a:t>
            </a:r>
          </a:p>
        </p:txBody>
      </p:sp>
      <p:sp>
        <p:nvSpPr>
          <p:cNvPr id="39" name="Text Placeholder 39">
            <a:extLst>
              <a:ext uri="{FF2B5EF4-FFF2-40B4-BE49-F238E27FC236}">
                <a16:creationId xmlns:a16="http://schemas.microsoft.com/office/drawing/2014/main" id="{40F74F93-7D64-FA92-A8ED-8BB0DCB6EA6F}"/>
              </a:ext>
            </a:extLst>
          </p:cNvPr>
          <p:cNvSpPr>
            <a:spLocks noGrp="1"/>
          </p:cNvSpPr>
          <p:nvPr>
            <p:ph type="body" sz="quarter" idx="12" hasCustomPrompt="1"/>
          </p:nvPr>
        </p:nvSpPr>
        <p:spPr>
          <a:xfrm>
            <a:off x="1354458" y="1953686"/>
            <a:ext cx="9129881" cy="3442124"/>
          </a:xfrm>
          <a:prstGeom prst="rect">
            <a:avLst/>
          </a:prstGeom>
        </p:spPr>
        <p:txBody>
          <a:bodyPr>
            <a:noAutofit/>
          </a:bodyPr>
          <a:lstStyle>
            <a:lvl1pPr marL="0" indent="0">
              <a:lnSpc>
                <a:spcPct val="100000"/>
              </a:lnSpc>
              <a:buNone/>
              <a:defRPr sz="1400" b="0" i="0">
                <a:solidFill>
                  <a:schemeClr val="bg1"/>
                </a:solidFill>
                <a:latin typeface="Frutiger LT Std 55 Roman" panose="020B0602020204020204" pitchFamily="34" charset="0"/>
              </a:defRPr>
            </a:lvl1pPr>
            <a:lvl2pPr marL="457200" indent="0">
              <a:buNone/>
              <a:defRPr sz="1800" b="0" i="0">
                <a:solidFill>
                  <a:schemeClr val="accent3"/>
                </a:solidFill>
                <a:latin typeface="Frutiger LT Std 55 Roman" panose="020B0602020204020204" pitchFamily="34" charset="0"/>
              </a:defRPr>
            </a:lvl2pPr>
            <a:lvl3pPr marL="914400" indent="0">
              <a:buNone/>
              <a:defRPr sz="1800" b="0" i="0">
                <a:solidFill>
                  <a:schemeClr val="accent3"/>
                </a:solidFill>
                <a:latin typeface="Frutiger LT Std 55 Roman" panose="020B0602020204020204" pitchFamily="34" charset="0"/>
              </a:defRPr>
            </a:lvl3pPr>
            <a:lvl4pPr marL="1371600" indent="0">
              <a:buNone/>
              <a:defRPr sz="1800" b="0" i="0">
                <a:solidFill>
                  <a:schemeClr val="accent3"/>
                </a:solidFill>
                <a:latin typeface="Frutiger LT Std 55 Roman" panose="020B0602020204020204" pitchFamily="34" charset="0"/>
              </a:defRPr>
            </a:lvl4pPr>
            <a:lvl5pPr marL="1828800" indent="0">
              <a:buNone/>
              <a:defRPr sz="1800" b="0" i="0">
                <a:solidFill>
                  <a:schemeClr val="accent3"/>
                </a:solidFill>
                <a:latin typeface="Frutiger LT Std 55 Roman" panose="020B0602020204020204" pitchFamily="34" charset="0"/>
              </a:defRPr>
            </a:lvl5pPr>
          </a:lstStyle>
          <a:p>
            <a:pPr lvl="0"/>
            <a:r>
              <a:rPr lang="en-GB" dirty="0"/>
              <a:t>Click to edit text</a:t>
            </a:r>
            <a:endParaRPr lang="en-US" dirty="0"/>
          </a:p>
        </p:txBody>
      </p:sp>
      <p:pic>
        <p:nvPicPr>
          <p:cNvPr id="38" name="Picture 37">
            <a:extLst>
              <a:ext uri="{FF2B5EF4-FFF2-40B4-BE49-F238E27FC236}">
                <a16:creationId xmlns:a16="http://schemas.microsoft.com/office/drawing/2014/main" id="{5EFF5491-E3DF-8065-0C09-1E5F6E51AF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255" y="1641685"/>
            <a:ext cx="1039091" cy="1039091"/>
          </a:xfrm>
          <a:prstGeom prst="rect">
            <a:avLst/>
          </a:prstGeom>
        </p:spPr>
      </p:pic>
      <p:pic>
        <p:nvPicPr>
          <p:cNvPr id="40" name="Picture 39">
            <a:extLst>
              <a:ext uri="{FF2B5EF4-FFF2-40B4-BE49-F238E27FC236}">
                <a16:creationId xmlns:a16="http://schemas.microsoft.com/office/drawing/2014/main" id="{936F2F34-919D-A363-66D6-ABA2B13B4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255" y="2348025"/>
            <a:ext cx="1039091" cy="1039091"/>
          </a:xfrm>
          <a:prstGeom prst="rect">
            <a:avLst/>
          </a:prstGeom>
        </p:spPr>
      </p:pic>
      <p:pic>
        <p:nvPicPr>
          <p:cNvPr id="41" name="Picture 40">
            <a:extLst>
              <a:ext uri="{FF2B5EF4-FFF2-40B4-BE49-F238E27FC236}">
                <a16:creationId xmlns:a16="http://schemas.microsoft.com/office/drawing/2014/main" id="{B5F9EA4A-09E6-3232-FBD3-BD4125DDA1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255" y="3057064"/>
            <a:ext cx="1039091" cy="1039091"/>
          </a:xfrm>
          <a:prstGeom prst="rect">
            <a:avLst/>
          </a:prstGeom>
        </p:spPr>
      </p:pic>
      <p:pic>
        <p:nvPicPr>
          <p:cNvPr id="42" name="Picture 41">
            <a:extLst>
              <a:ext uri="{FF2B5EF4-FFF2-40B4-BE49-F238E27FC236}">
                <a16:creationId xmlns:a16="http://schemas.microsoft.com/office/drawing/2014/main" id="{4A6A62F3-FAB5-A575-ED69-8BE733B60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255" y="3762603"/>
            <a:ext cx="1039091" cy="1039091"/>
          </a:xfrm>
          <a:prstGeom prst="rect">
            <a:avLst/>
          </a:prstGeom>
        </p:spPr>
      </p:pic>
      <p:pic>
        <p:nvPicPr>
          <p:cNvPr id="45" name="Picture 44">
            <a:extLst>
              <a:ext uri="{FF2B5EF4-FFF2-40B4-BE49-F238E27FC236}">
                <a16:creationId xmlns:a16="http://schemas.microsoft.com/office/drawing/2014/main" id="{4DDCE805-F31D-27C6-C5B6-9F4BFDFC91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255" y="4471642"/>
            <a:ext cx="1039091" cy="1039091"/>
          </a:xfrm>
          <a:prstGeom prst="rect">
            <a:avLst/>
          </a:prstGeom>
        </p:spPr>
      </p:pic>
      <p:sp>
        <p:nvSpPr>
          <p:cNvPr id="13" name="Oval 12">
            <a:extLst>
              <a:ext uri="{FF2B5EF4-FFF2-40B4-BE49-F238E27FC236}">
                <a16:creationId xmlns:a16="http://schemas.microsoft.com/office/drawing/2014/main" id="{219766C0-41B4-6FF3-95EB-A61CB88C0E60}"/>
              </a:ext>
            </a:extLst>
          </p:cNvPr>
          <p:cNvSpPr/>
          <p:nvPr userDrawn="1"/>
        </p:nvSpPr>
        <p:spPr>
          <a:xfrm>
            <a:off x="9520027" y="5551704"/>
            <a:ext cx="3140765" cy="31407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3C14B59-2535-8F9D-0A5C-F96014CB78DE}"/>
              </a:ext>
            </a:extLst>
          </p:cNvPr>
          <p:cNvGrpSpPr/>
          <p:nvPr userDrawn="1"/>
        </p:nvGrpSpPr>
        <p:grpSpPr>
          <a:xfrm>
            <a:off x="0" y="5567607"/>
            <a:ext cx="12192000" cy="1325880"/>
            <a:chOff x="0" y="5396157"/>
            <a:chExt cx="12166282" cy="1325880"/>
          </a:xfrm>
        </p:grpSpPr>
        <p:sp>
          <p:nvSpPr>
            <p:cNvPr id="19" name="object 7">
              <a:extLst>
                <a:ext uri="{FF2B5EF4-FFF2-40B4-BE49-F238E27FC236}">
                  <a16:creationId xmlns:a16="http://schemas.microsoft.com/office/drawing/2014/main" id="{7B5E8299-D86B-267D-EC01-54B6492EF0B9}"/>
                </a:ext>
              </a:extLst>
            </p:cNvPr>
            <p:cNvSpPr/>
            <p:nvPr/>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endParaRPr dirty="0"/>
            </a:p>
          </p:txBody>
        </p:sp>
        <p:pic>
          <p:nvPicPr>
            <p:cNvPr id="20" name="Picture 19">
              <a:extLst>
                <a:ext uri="{FF2B5EF4-FFF2-40B4-BE49-F238E27FC236}">
                  <a16:creationId xmlns:a16="http://schemas.microsoft.com/office/drawing/2014/main" id="{99EB09A5-30EE-FE87-C4ED-D9A6CF800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735" y="5396157"/>
              <a:ext cx="2209800" cy="1325880"/>
            </a:xfrm>
            <a:prstGeom prst="rect">
              <a:avLst/>
            </a:prstGeom>
          </p:spPr>
        </p:pic>
      </p:grpSp>
    </p:spTree>
    <p:extLst>
      <p:ext uri="{BB962C8B-B14F-4D97-AF65-F5344CB8AC3E}">
        <p14:creationId xmlns:p14="http://schemas.microsoft.com/office/powerpoint/2010/main" val="262479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1" name="Text Placeholder 2">
            <a:extLst>
              <a:ext uri="{FF2B5EF4-FFF2-40B4-BE49-F238E27FC236}">
                <a16:creationId xmlns:a16="http://schemas.microsoft.com/office/drawing/2014/main" id="{32AC2B00-735A-E578-A3D4-22C99C45BD4B}"/>
              </a:ext>
            </a:extLst>
          </p:cNvPr>
          <p:cNvSpPr>
            <a:spLocks noGrp="1"/>
          </p:cNvSpPr>
          <p:nvPr>
            <p:ph type="body" idx="11" hasCustomPrompt="1"/>
          </p:nvPr>
        </p:nvSpPr>
        <p:spPr>
          <a:xfrm>
            <a:off x="755650" y="1662804"/>
            <a:ext cx="9746886" cy="349119"/>
          </a:xfrm>
          <a:prstGeom prst="rect">
            <a:avLst/>
          </a:prstGeom>
        </p:spPr>
        <p:txBody>
          <a:bodyPr>
            <a:normAutofit/>
          </a:bodyPr>
          <a:lstStyle>
            <a:lvl1pPr marL="0" indent="0">
              <a:buNone/>
              <a:defRPr sz="1800" b="1" i="0">
                <a:solidFill>
                  <a:schemeClr val="bg1"/>
                </a:solidFill>
                <a:latin typeface="Frutiger LT Std 45 Light" panose="020B04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Header</a:t>
            </a:r>
          </a:p>
        </p:txBody>
      </p:sp>
      <p:sp>
        <p:nvSpPr>
          <p:cNvPr id="40" name="Text Placeholder 39">
            <a:extLst>
              <a:ext uri="{FF2B5EF4-FFF2-40B4-BE49-F238E27FC236}">
                <a16:creationId xmlns:a16="http://schemas.microsoft.com/office/drawing/2014/main" id="{CB9B9248-AACA-9E2F-D8AF-CCDAB640EE98}"/>
              </a:ext>
            </a:extLst>
          </p:cNvPr>
          <p:cNvSpPr>
            <a:spLocks noGrp="1"/>
          </p:cNvSpPr>
          <p:nvPr>
            <p:ph type="body" sz="quarter" idx="12" hasCustomPrompt="1"/>
          </p:nvPr>
        </p:nvSpPr>
        <p:spPr>
          <a:xfrm>
            <a:off x="3606436" y="4301820"/>
            <a:ext cx="3484039" cy="1342556"/>
          </a:xfrm>
          <a:prstGeom prst="rect">
            <a:avLst/>
          </a:prstGeom>
        </p:spPr>
        <p:txBody>
          <a:bodyPr>
            <a:noAutofit/>
          </a:bodyPr>
          <a:lstStyle>
            <a:lvl1pPr marL="0" indent="0">
              <a:buNone/>
              <a:defRPr sz="1400" b="0" i="0">
                <a:solidFill>
                  <a:schemeClr val="bg1"/>
                </a:solidFill>
                <a:latin typeface="Frutiger LT Std 55 Roman" panose="020B0602020204020204" pitchFamily="34" charset="0"/>
              </a:defRPr>
            </a:lvl1pPr>
            <a:lvl2pPr marL="457200" indent="0">
              <a:buNone/>
              <a:defRPr sz="1800" b="0" i="0">
                <a:solidFill>
                  <a:schemeClr val="accent3"/>
                </a:solidFill>
                <a:latin typeface="Frutiger LT Std 55 Roman" panose="020B0602020204020204" pitchFamily="34" charset="0"/>
              </a:defRPr>
            </a:lvl2pPr>
            <a:lvl3pPr marL="914400" indent="0">
              <a:buNone/>
              <a:defRPr sz="1800" b="0" i="0">
                <a:solidFill>
                  <a:schemeClr val="accent3"/>
                </a:solidFill>
                <a:latin typeface="Frutiger LT Std 55 Roman" panose="020B0602020204020204" pitchFamily="34" charset="0"/>
              </a:defRPr>
            </a:lvl3pPr>
            <a:lvl4pPr marL="1371600" indent="0">
              <a:buNone/>
              <a:defRPr sz="1800" b="0" i="0">
                <a:solidFill>
                  <a:schemeClr val="accent3"/>
                </a:solidFill>
                <a:latin typeface="Frutiger LT Std 55 Roman" panose="020B0602020204020204" pitchFamily="34" charset="0"/>
              </a:defRPr>
            </a:lvl4pPr>
            <a:lvl5pPr marL="1828800" indent="0">
              <a:buNone/>
              <a:defRPr sz="1800" b="0" i="0">
                <a:solidFill>
                  <a:schemeClr val="accent3"/>
                </a:solidFill>
                <a:latin typeface="Frutiger LT Std 55 Roman" panose="020B0602020204020204" pitchFamily="34" charset="0"/>
              </a:defRPr>
            </a:lvl5pPr>
          </a:lstStyle>
          <a:p>
            <a:pPr lvl="0"/>
            <a:r>
              <a:rPr lang="en-GB" dirty="0"/>
              <a:t>Click to edit text</a:t>
            </a:r>
            <a:endParaRPr lang="en-US" dirty="0"/>
          </a:p>
        </p:txBody>
      </p:sp>
      <p:sp>
        <p:nvSpPr>
          <p:cNvPr id="45" name="Table Placeholder 43">
            <a:extLst>
              <a:ext uri="{FF2B5EF4-FFF2-40B4-BE49-F238E27FC236}">
                <a16:creationId xmlns:a16="http://schemas.microsoft.com/office/drawing/2014/main" id="{8EF91BC7-8F5B-9083-F051-57D38A7B1A68}"/>
              </a:ext>
            </a:extLst>
          </p:cNvPr>
          <p:cNvSpPr>
            <a:spLocks noGrp="1"/>
          </p:cNvSpPr>
          <p:nvPr>
            <p:ph type="tbl" sz="quarter" idx="13"/>
          </p:nvPr>
        </p:nvSpPr>
        <p:spPr>
          <a:xfrm>
            <a:off x="3606800" y="2150521"/>
            <a:ext cx="5103247" cy="2016087"/>
          </a:xfrm>
          <a:prstGeom prst="rect">
            <a:avLst/>
          </a:prstGeom>
        </p:spPr>
        <p:txBody>
          <a:bodyPr>
            <a:normAutofit/>
          </a:bodyPr>
          <a:lstStyle>
            <a:lvl1pPr>
              <a:defRPr sz="1400" b="0" i="0">
                <a:solidFill>
                  <a:schemeClr val="bg1"/>
                </a:solidFill>
                <a:latin typeface="Frutiger LT Std 55 Roman" panose="020B0602020204020204" pitchFamily="34" charset="0"/>
              </a:defRPr>
            </a:lvl1pPr>
          </a:lstStyle>
          <a:p>
            <a:r>
              <a:rPr lang="en-GB"/>
              <a:t>Click icon to add table</a:t>
            </a:r>
            <a:endParaRPr lang="en-US" dirty="0"/>
          </a:p>
        </p:txBody>
      </p:sp>
      <p:sp>
        <p:nvSpPr>
          <p:cNvPr id="47" name="Text Placeholder 46">
            <a:extLst>
              <a:ext uri="{FF2B5EF4-FFF2-40B4-BE49-F238E27FC236}">
                <a16:creationId xmlns:a16="http://schemas.microsoft.com/office/drawing/2014/main" id="{70E19725-4273-6BBF-0956-D95B96D42ACE}"/>
              </a:ext>
            </a:extLst>
          </p:cNvPr>
          <p:cNvSpPr>
            <a:spLocks noGrp="1"/>
          </p:cNvSpPr>
          <p:nvPr>
            <p:ph type="body" sz="quarter" idx="14"/>
          </p:nvPr>
        </p:nvSpPr>
        <p:spPr>
          <a:xfrm>
            <a:off x="755650" y="2189267"/>
            <a:ext cx="2493963" cy="3219639"/>
          </a:xfrm>
          <a:prstGeom prst="rect">
            <a:avLst/>
          </a:prstGeom>
          <a:solidFill>
            <a:schemeClr val="accent3"/>
          </a:solidFill>
        </p:spPr>
        <p:txBody>
          <a:bodyPr>
            <a:normAutofit/>
          </a:bodyPr>
          <a:lstStyle>
            <a:lvl1pPr marL="0" indent="0">
              <a:buNone/>
              <a:defRPr sz="1800" b="1" i="0">
                <a:solidFill>
                  <a:schemeClr val="bg1"/>
                </a:solidFill>
                <a:latin typeface="Frutiger LT Std 45 Light" panose="020B0402020204020204" pitchFamily="34" charset="0"/>
              </a:defRPr>
            </a:lvl1pPr>
            <a:lvl2pPr marL="457200" indent="0">
              <a:buNone/>
              <a:defRPr sz="1800" b="1" i="0">
                <a:solidFill>
                  <a:schemeClr val="bg1"/>
                </a:solidFill>
                <a:latin typeface="Frutiger LT Std 45 Light" panose="020B0402020204020204" pitchFamily="34" charset="0"/>
              </a:defRPr>
            </a:lvl2pPr>
            <a:lvl3pPr marL="914400" indent="0">
              <a:buNone/>
              <a:defRPr sz="1800" b="1" i="0">
                <a:solidFill>
                  <a:schemeClr val="bg1"/>
                </a:solidFill>
                <a:latin typeface="Frutiger LT Std 45 Light" panose="020B0402020204020204" pitchFamily="34" charset="0"/>
              </a:defRPr>
            </a:lvl3pPr>
            <a:lvl4pPr marL="1371600" indent="0">
              <a:buNone/>
              <a:defRPr sz="1800" b="1" i="0">
                <a:solidFill>
                  <a:schemeClr val="bg1"/>
                </a:solidFill>
                <a:latin typeface="Frutiger LT Std 45 Light" panose="020B0402020204020204" pitchFamily="34" charset="0"/>
              </a:defRPr>
            </a:lvl4pPr>
            <a:lvl5pPr marL="1828800" indent="0">
              <a:buNone/>
              <a:defRPr sz="1800" b="1" i="0">
                <a:solidFill>
                  <a:schemeClr val="bg1"/>
                </a:solidFill>
                <a:latin typeface="Frutiger LT Std 45 Light" panose="020B0402020204020204" pitchFamily="34" charset="0"/>
              </a:defRPr>
            </a:lvl5pPr>
          </a:lstStyle>
          <a:p>
            <a:pPr lvl="0"/>
            <a:r>
              <a:rPr lang="en-GB"/>
              <a:t>Click to edit Master text styles</a:t>
            </a:r>
          </a:p>
        </p:txBody>
      </p:sp>
      <p:sp>
        <p:nvSpPr>
          <p:cNvPr id="2" name="object 7">
            <a:extLst>
              <a:ext uri="{FF2B5EF4-FFF2-40B4-BE49-F238E27FC236}">
                <a16:creationId xmlns:a16="http://schemas.microsoft.com/office/drawing/2014/main" id="{400B28A4-B993-BCF2-838B-CA6D65A14767}"/>
              </a:ext>
            </a:extLst>
          </p:cNvPr>
          <p:cNvSpPr/>
          <p:nvPr userDrawn="1"/>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endParaRPr dirty="0"/>
          </a:p>
        </p:txBody>
      </p:sp>
      <p:pic>
        <p:nvPicPr>
          <p:cNvPr id="3" name="Picture 2">
            <a:extLst>
              <a:ext uri="{FF2B5EF4-FFF2-40B4-BE49-F238E27FC236}">
                <a16:creationId xmlns:a16="http://schemas.microsoft.com/office/drawing/2014/main" id="{4EE70381-1EE5-3CB3-A8A2-F112152E02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0735" y="5396157"/>
            <a:ext cx="2209800" cy="1325880"/>
          </a:xfrm>
          <a:prstGeom prst="rect">
            <a:avLst/>
          </a:prstGeom>
        </p:spPr>
      </p:pic>
      <p:pic>
        <p:nvPicPr>
          <p:cNvPr id="4" name="Picture 3">
            <a:extLst>
              <a:ext uri="{FF2B5EF4-FFF2-40B4-BE49-F238E27FC236}">
                <a16:creationId xmlns:a16="http://schemas.microsoft.com/office/drawing/2014/main" id="{D454E235-28F3-A955-3A65-D378635D55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50" y="5129886"/>
            <a:ext cx="1857600" cy="1857600"/>
          </a:xfrm>
          <a:prstGeom prst="rect">
            <a:avLst/>
          </a:prstGeom>
        </p:spPr>
      </p:pic>
    </p:spTree>
    <p:extLst>
      <p:ext uri="{BB962C8B-B14F-4D97-AF65-F5344CB8AC3E}">
        <p14:creationId xmlns:p14="http://schemas.microsoft.com/office/powerpoint/2010/main" val="297547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nd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7AEF8B-F4A3-FA14-60FA-4FA73C045693}"/>
              </a:ext>
            </a:extLst>
          </p:cNvPr>
          <p:cNvGrpSpPr/>
          <p:nvPr userDrawn="1"/>
        </p:nvGrpSpPr>
        <p:grpSpPr>
          <a:xfrm>
            <a:off x="7835900" y="1185777"/>
            <a:ext cx="3747593" cy="4253261"/>
            <a:chOff x="6769100" y="1242663"/>
            <a:chExt cx="3747593" cy="4253261"/>
          </a:xfrm>
        </p:grpSpPr>
        <p:sp>
          <p:nvSpPr>
            <p:cNvPr id="3" name="object 2">
              <a:extLst>
                <a:ext uri="{FF2B5EF4-FFF2-40B4-BE49-F238E27FC236}">
                  <a16:creationId xmlns:a16="http://schemas.microsoft.com/office/drawing/2014/main" id="{E993020B-FCDF-0B95-8E62-5DF5D407C726}"/>
                </a:ext>
              </a:extLst>
            </p:cNvPr>
            <p:cNvSpPr/>
            <p:nvPr/>
          </p:nvSpPr>
          <p:spPr>
            <a:xfrm>
              <a:off x="7264000" y="1242663"/>
              <a:ext cx="3252693" cy="4253261"/>
            </a:xfrm>
            <a:custGeom>
              <a:avLst/>
              <a:gdLst/>
              <a:ahLst/>
              <a:cxnLst/>
              <a:rect l="l" t="t" r="r" b="b"/>
              <a:pathLst>
                <a:path w="5382259" h="7266940">
                  <a:moveTo>
                    <a:pt x="5038998" y="0"/>
                  </a:moveTo>
                  <a:lnTo>
                    <a:pt x="343047" y="0"/>
                  </a:lnTo>
                  <a:lnTo>
                    <a:pt x="296497" y="3131"/>
                  </a:lnTo>
                  <a:lnTo>
                    <a:pt x="251851" y="12253"/>
                  </a:lnTo>
                  <a:lnTo>
                    <a:pt x="209517" y="26958"/>
                  </a:lnTo>
                  <a:lnTo>
                    <a:pt x="169904" y="46835"/>
                  </a:lnTo>
                  <a:lnTo>
                    <a:pt x="133421" y="71477"/>
                  </a:lnTo>
                  <a:lnTo>
                    <a:pt x="100475" y="100474"/>
                  </a:lnTo>
                  <a:lnTo>
                    <a:pt x="71478" y="133418"/>
                  </a:lnTo>
                  <a:lnTo>
                    <a:pt x="46835" y="169901"/>
                  </a:lnTo>
                  <a:lnTo>
                    <a:pt x="26958" y="209513"/>
                  </a:lnTo>
                  <a:lnTo>
                    <a:pt x="12253" y="251845"/>
                  </a:lnTo>
                  <a:lnTo>
                    <a:pt x="3131" y="296489"/>
                  </a:lnTo>
                  <a:lnTo>
                    <a:pt x="0" y="343036"/>
                  </a:lnTo>
                  <a:lnTo>
                    <a:pt x="0" y="6923757"/>
                  </a:lnTo>
                  <a:lnTo>
                    <a:pt x="3131" y="6970304"/>
                  </a:lnTo>
                  <a:lnTo>
                    <a:pt x="12253" y="7014949"/>
                  </a:lnTo>
                  <a:lnTo>
                    <a:pt x="26958" y="7057281"/>
                  </a:lnTo>
                  <a:lnTo>
                    <a:pt x="46835" y="7096893"/>
                  </a:lnTo>
                  <a:lnTo>
                    <a:pt x="71478" y="7133375"/>
                  </a:lnTo>
                  <a:lnTo>
                    <a:pt x="100475" y="7166319"/>
                  </a:lnTo>
                  <a:lnTo>
                    <a:pt x="133421" y="7195317"/>
                  </a:lnTo>
                  <a:lnTo>
                    <a:pt x="169904" y="7219958"/>
                  </a:lnTo>
                  <a:lnTo>
                    <a:pt x="209517" y="7239836"/>
                  </a:lnTo>
                  <a:lnTo>
                    <a:pt x="251851" y="7254540"/>
                  </a:lnTo>
                  <a:lnTo>
                    <a:pt x="296497" y="7263662"/>
                  </a:lnTo>
                  <a:lnTo>
                    <a:pt x="343047" y="7266794"/>
                  </a:lnTo>
                  <a:lnTo>
                    <a:pt x="5038998" y="7266794"/>
                  </a:lnTo>
                  <a:lnTo>
                    <a:pt x="5085547" y="7263662"/>
                  </a:lnTo>
                  <a:lnTo>
                    <a:pt x="5130193" y="7254540"/>
                  </a:lnTo>
                  <a:lnTo>
                    <a:pt x="5172526" y="7239836"/>
                  </a:lnTo>
                  <a:lnTo>
                    <a:pt x="5212138" y="7219958"/>
                  </a:lnTo>
                  <a:lnTo>
                    <a:pt x="5248620" y="7195317"/>
                  </a:lnTo>
                  <a:lnTo>
                    <a:pt x="5281564" y="7166319"/>
                  </a:lnTo>
                  <a:lnTo>
                    <a:pt x="5310560" y="7133375"/>
                  </a:lnTo>
                  <a:lnTo>
                    <a:pt x="5335201" y="7096893"/>
                  </a:lnTo>
                  <a:lnTo>
                    <a:pt x="5355078" y="7057281"/>
                  </a:lnTo>
                  <a:lnTo>
                    <a:pt x="5369781" y="7014949"/>
                  </a:lnTo>
                  <a:lnTo>
                    <a:pt x="5378903" y="6970304"/>
                  </a:lnTo>
                  <a:lnTo>
                    <a:pt x="5382035" y="6923757"/>
                  </a:lnTo>
                  <a:lnTo>
                    <a:pt x="5382035" y="343036"/>
                  </a:lnTo>
                  <a:lnTo>
                    <a:pt x="5378903" y="296489"/>
                  </a:lnTo>
                  <a:lnTo>
                    <a:pt x="5369781" y="251845"/>
                  </a:lnTo>
                  <a:lnTo>
                    <a:pt x="5355078" y="209513"/>
                  </a:lnTo>
                  <a:lnTo>
                    <a:pt x="5335201" y="169901"/>
                  </a:lnTo>
                  <a:lnTo>
                    <a:pt x="5310560" y="133418"/>
                  </a:lnTo>
                  <a:lnTo>
                    <a:pt x="5281564" y="100474"/>
                  </a:lnTo>
                  <a:lnTo>
                    <a:pt x="5248620" y="71477"/>
                  </a:lnTo>
                  <a:lnTo>
                    <a:pt x="5212138" y="46835"/>
                  </a:lnTo>
                  <a:lnTo>
                    <a:pt x="5172526" y="26958"/>
                  </a:lnTo>
                  <a:lnTo>
                    <a:pt x="5130193" y="12253"/>
                  </a:lnTo>
                  <a:lnTo>
                    <a:pt x="5085547" y="3131"/>
                  </a:lnTo>
                  <a:lnTo>
                    <a:pt x="5038998" y="0"/>
                  </a:lnTo>
                  <a:close/>
                </a:path>
              </a:pathLst>
            </a:custGeom>
            <a:solidFill>
              <a:srgbClr val="00A499"/>
            </a:solidFill>
          </p:spPr>
          <p:txBody>
            <a:bodyPr wrap="square" lIns="0" tIns="0" rIns="0" bIns="0" rtlCol="0"/>
            <a:lstStyle/>
            <a:p>
              <a:endParaRPr/>
            </a:p>
          </p:txBody>
        </p:sp>
        <p:sp>
          <p:nvSpPr>
            <p:cNvPr id="4" name="object 11">
              <a:extLst>
                <a:ext uri="{FF2B5EF4-FFF2-40B4-BE49-F238E27FC236}">
                  <a16:creationId xmlns:a16="http://schemas.microsoft.com/office/drawing/2014/main" id="{77A0FBEF-1446-56FE-A978-35F577127E4D}"/>
                </a:ext>
              </a:extLst>
            </p:cNvPr>
            <p:cNvSpPr/>
            <p:nvPr/>
          </p:nvSpPr>
          <p:spPr>
            <a:xfrm>
              <a:off x="6769100" y="1799539"/>
              <a:ext cx="792451" cy="778636"/>
            </a:xfrm>
            <a:custGeom>
              <a:avLst/>
              <a:gdLst/>
              <a:ahLst/>
              <a:cxnLst/>
              <a:rect l="l" t="t" r="r" b="b"/>
              <a:pathLst>
                <a:path w="1311275" h="1288414">
                  <a:moveTo>
                    <a:pt x="1311051" y="0"/>
                  </a:moveTo>
                  <a:lnTo>
                    <a:pt x="61896" y="965803"/>
                  </a:lnTo>
                  <a:lnTo>
                    <a:pt x="29667" y="997515"/>
                  </a:lnTo>
                  <a:lnTo>
                    <a:pt x="9260" y="1032351"/>
                  </a:lnTo>
                  <a:lnTo>
                    <a:pt x="0" y="1068837"/>
                  </a:lnTo>
                  <a:lnTo>
                    <a:pt x="1210" y="1105498"/>
                  </a:lnTo>
                  <a:lnTo>
                    <a:pt x="32344" y="1173453"/>
                  </a:lnTo>
                  <a:lnTo>
                    <a:pt x="60918" y="1201800"/>
                  </a:lnTo>
                  <a:lnTo>
                    <a:pt x="97262" y="1224428"/>
                  </a:lnTo>
                  <a:lnTo>
                    <a:pt x="140702" y="1239863"/>
                  </a:lnTo>
                  <a:lnTo>
                    <a:pt x="190562" y="1246632"/>
                  </a:lnTo>
                  <a:lnTo>
                    <a:pt x="1311051" y="1287887"/>
                  </a:lnTo>
                  <a:lnTo>
                    <a:pt x="1311051" y="0"/>
                  </a:lnTo>
                  <a:close/>
                </a:path>
              </a:pathLst>
            </a:custGeom>
            <a:solidFill>
              <a:srgbClr val="00A499"/>
            </a:solidFill>
          </p:spPr>
          <p:txBody>
            <a:bodyPr wrap="square" lIns="0" tIns="0" rIns="0" bIns="0" rtlCol="0"/>
            <a:lstStyle/>
            <a:p>
              <a:endParaRPr/>
            </a:p>
          </p:txBody>
        </p:sp>
        <p:grpSp>
          <p:nvGrpSpPr>
            <p:cNvPr id="5" name="Group 4">
              <a:extLst>
                <a:ext uri="{FF2B5EF4-FFF2-40B4-BE49-F238E27FC236}">
                  <a16:creationId xmlns:a16="http://schemas.microsoft.com/office/drawing/2014/main" id="{E651AF33-1B67-9753-5212-C4776D49D89A}"/>
                </a:ext>
              </a:extLst>
            </p:cNvPr>
            <p:cNvGrpSpPr/>
            <p:nvPr/>
          </p:nvGrpSpPr>
          <p:grpSpPr>
            <a:xfrm>
              <a:off x="7912100" y="4004022"/>
              <a:ext cx="2306948" cy="1323328"/>
              <a:chOff x="8209753" y="4311131"/>
              <a:chExt cx="2306948" cy="1323328"/>
            </a:xfrm>
          </p:grpSpPr>
          <p:sp>
            <p:nvSpPr>
              <p:cNvPr id="9" name="object 12">
                <a:extLst>
                  <a:ext uri="{FF2B5EF4-FFF2-40B4-BE49-F238E27FC236}">
                    <a16:creationId xmlns:a16="http://schemas.microsoft.com/office/drawing/2014/main" id="{18D8FB21-0F67-06D6-D65A-27FD28A534E6}"/>
                  </a:ext>
                </a:extLst>
              </p:cNvPr>
              <p:cNvSpPr/>
              <p:nvPr/>
            </p:nvSpPr>
            <p:spPr>
              <a:xfrm>
                <a:off x="8250424" y="5047508"/>
                <a:ext cx="430955" cy="473168"/>
              </a:xfrm>
              <a:custGeom>
                <a:avLst/>
                <a:gdLst/>
                <a:ahLst/>
                <a:cxnLst/>
                <a:rect l="l" t="t" r="r" b="b"/>
                <a:pathLst>
                  <a:path w="713105" h="782954">
                    <a:moveTo>
                      <a:pt x="614045" y="658291"/>
                    </a:moveTo>
                    <a:lnTo>
                      <a:pt x="65900" y="92456"/>
                    </a:lnTo>
                    <a:lnTo>
                      <a:pt x="51257" y="105587"/>
                    </a:lnTo>
                    <a:lnTo>
                      <a:pt x="600240" y="672299"/>
                    </a:lnTo>
                    <a:lnTo>
                      <a:pt x="614045" y="658291"/>
                    </a:lnTo>
                    <a:close/>
                  </a:path>
                  <a:path w="713105" h="782954">
                    <a:moveTo>
                      <a:pt x="623011" y="782408"/>
                    </a:moveTo>
                    <a:lnTo>
                      <a:pt x="11633" y="151282"/>
                    </a:lnTo>
                    <a:lnTo>
                      <a:pt x="0" y="167525"/>
                    </a:lnTo>
                    <a:lnTo>
                      <a:pt x="595642" y="782408"/>
                    </a:lnTo>
                    <a:lnTo>
                      <a:pt x="623011" y="782408"/>
                    </a:lnTo>
                    <a:close/>
                  </a:path>
                  <a:path w="713105" h="782954">
                    <a:moveTo>
                      <a:pt x="640041" y="627710"/>
                    </a:moveTo>
                    <a:lnTo>
                      <a:pt x="97243" y="67373"/>
                    </a:lnTo>
                    <a:lnTo>
                      <a:pt x="81089" y="78955"/>
                    </a:lnTo>
                    <a:lnTo>
                      <a:pt x="627849" y="643369"/>
                    </a:lnTo>
                    <a:lnTo>
                      <a:pt x="640041" y="627710"/>
                    </a:lnTo>
                    <a:close/>
                  </a:path>
                  <a:path w="713105" h="782954">
                    <a:moveTo>
                      <a:pt x="663206" y="594182"/>
                    </a:moveTo>
                    <a:lnTo>
                      <a:pt x="131483" y="45288"/>
                    </a:lnTo>
                    <a:lnTo>
                      <a:pt x="115747" y="54127"/>
                    </a:lnTo>
                    <a:lnTo>
                      <a:pt x="113931" y="55422"/>
                    </a:lnTo>
                    <a:lnTo>
                      <a:pt x="652640" y="611530"/>
                    </a:lnTo>
                    <a:lnTo>
                      <a:pt x="652907" y="611174"/>
                    </a:lnTo>
                    <a:lnTo>
                      <a:pt x="663206" y="594182"/>
                    </a:lnTo>
                    <a:close/>
                  </a:path>
                  <a:path w="713105" h="782954">
                    <a:moveTo>
                      <a:pt x="678649" y="782408"/>
                    </a:moveTo>
                    <a:lnTo>
                      <a:pt x="37363" y="120421"/>
                    </a:lnTo>
                    <a:lnTo>
                      <a:pt x="24206" y="135089"/>
                    </a:lnTo>
                    <a:lnTo>
                      <a:pt x="651281" y="782408"/>
                    </a:lnTo>
                    <a:lnTo>
                      <a:pt x="678649" y="782408"/>
                    </a:lnTo>
                    <a:close/>
                  </a:path>
                  <a:path w="713105" h="782954">
                    <a:moveTo>
                      <a:pt x="683285" y="557491"/>
                    </a:moveTo>
                    <a:lnTo>
                      <a:pt x="168833" y="26416"/>
                    </a:lnTo>
                    <a:lnTo>
                      <a:pt x="153784" y="32778"/>
                    </a:lnTo>
                    <a:lnTo>
                      <a:pt x="149796" y="35013"/>
                    </a:lnTo>
                    <a:lnTo>
                      <a:pt x="674077" y="576224"/>
                    </a:lnTo>
                    <a:lnTo>
                      <a:pt x="676948" y="571474"/>
                    </a:lnTo>
                    <a:lnTo>
                      <a:pt x="683285" y="557491"/>
                    </a:lnTo>
                    <a:close/>
                  </a:path>
                  <a:path w="713105" h="782954">
                    <a:moveTo>
                      <a:pt x="699947" y="517258"/>
                    </a:moveTo>
                    <a:lnTo>
                      <a:pt x="209651" y="11125"/>
                    </a:lnTo>
                    <a:lnTo>
                      <a:pt x="194271" y="15671"/>
                    </a:lnTo>
                    <a:lnTo>
                      <a:pt x="188887" y="17945"/>
                    </a:lnTo>
                    <a:lnTo>
                      <a:pt x="692315" y="537616"/>
                    </a:lnTo>
                    <a:lnTo>
                      <a:pt x="696264" y="528904"/>
                    </a:lnTo>
                    <a:lnTo>
                      <a:pt x="699947" y="517258"/>
                    </a:lnTo>
                    <a:close/>
                  </a:path>
                  <a:path w="713105" h="782954">
                    <a:moveTo>
                      <a:pt x="712558" y="472833"/>
                    </a:moveTo>
                    <a:lnTo>
                      <a:pt x="254508" y="0"/>
                    </a:lnTo>
                    <a:lnTo>
                      <a:pt x="236905" y="3073"/>
                    </a:lnTo>
                    <a:lnTo>
                      <a:pt x="231635" y="4635"/>
                    </a:lnTo>
                    <a:lnTo>
                      <a:pt x="706894" y="495249"/>
                    </a:lnTo>
                    <a:lnTo>
                      <a:pt x="710501" y="483819"/>
                    </a:lnTo>
                    <a:lnTo>
                      <a:pt x="712558" y="472833"/>
                    </a:lnTo>
                    <a:close/>
                  </a:path>
                </a:pathLst>
              </a:custGeom>
              <a:solidFill>
                <a:srgbClr val="CCEDEA"/>
              </a:solidFill>
            </p:spPr>
            <p:txBody>
              <a:bodyPr wrap="square" lIns="0" tIns="0" rIns="0" bIns="0" rtlCol="0"/>
              <a:lstStyle/>
              <a:p>
                <a:endParaRPr/>
              </a:p>
            </p:txBody>
          </p:sp>
          <p:pic>
            <p:nvPicPr>
              <p:cNvPr id="10" name="object 13">
                <a:extLst>
                  <a:ext uri="{FF2B5EF4-FFF2-40B4-BE49-F238E27FC236}">
                    <a16:creationId xmlns:a16="http://schemas.microsoft.com/office/drawing/2014/main" id="{C716DFCD-FF5F-F099-4DB7-EE1F287B18F4}"/>
                  </a:ext>
                </a:extLst>
              </p:cNvPr>
              <p:cNvPicPr/>
              <p:nvPr/>
            </p:nvPicPr>
            <p:blipFill>
              <a:blip r:embed="rId2" cstate="print"/>
              <a:stretch>
                <a:fillRect/>
              </a:stretch>
            </p:blipFill>
            <p:spPr>
              <a:xfrm>
                <a:off x="8533126" y="5058803"/>
                <a:ext cx="140780" cy="145326"/>
              </a:xfrm>
              <a:prstGeom prst="rect">
                <a:avLst/>
              </a:prstGeom>
            </p:spPr>
          </p:pic>
          <p:sp>
            <p:nvSpPr>
              <p:cNvPr id="11" name="object 14">
                <a:extLst>
                  <a:ext uri="{FF2B5EF4-FFF2-40B4-BE49-F238E27FC236}">
                    <a16:creationId xmlns:a16="http://schemas.microsoft.com/office/drawing/2014/main" id="{5926D5CB-7D9B-EB95-29FE-80E9BF61BFDD}"/>
                  </a:ext>
                </a:extLst>
              </p:cNvPr>
              <p:cNvSpPr/>
              <p:nvPr/>
            </p:nvSpPr>
            <p:spPr>
              <a:xfrm>
                <a:off x="8209753" y="5043202"/>
                <a:ext cx="477389" cy="477389"/>
              </a:xfrm>
              <a:custGeom>
                <a:avLst/>
                <a:gdLst/>
                <a:ahLst/>
                <a:cxnLst/>
                <a:rect l="l" t="t" r="r" b="b"/>
                <a:pathLst>
                  <a:path w="789940" h="789940">
                    <a:moveTo>
                      <a:pt x="285915" y="774090"/>
                    </a:moveTo>
                    <a:lnTo>
                      <a:pt x="11899" y="491223"/>
                    </a:lnTo>
                    <a:lnTo>
                      <a:pt x="24688" y="532676"/>
                    </a:lnTo>
                    <a:lnTo>
                      <a:pt x="244487" y="759574"/>
                    </a:lnTo>
                    <a:lnTo>
                      <a:pt x="281343" y="773010"/>
                    </a:lnTo>
                    <a:lnTo>
                      <a:pt x="285915" y="774090"/>
                    </a:lnTo>
                    <a:close/>
                  </a:path>
                  <a:path w="789940" h="789940">
                    <a:moveTo>
                      <a:pt x="353796" y="786739"/>
                    </a:moveTo>
                    <a:lnTo>
                      <a:pt x="1574" y="423138"/>
                    </a:lnTo>
                    <a:lnTo>
                      <a:pt x="2743" y="442633"/>
                    </a:lnTo>
                    <a:lnTo>
                      <a:pt x="4991" y="454914"/>
                    </a:lnTo>
                    <a:lnTo>
                      <a:pt x="322529" y="782713"/>
                    </a:lnTo>
                    <a:lnTo>
                      <a:pt x="326783" y="783704"/>
                    </a:lnTo>
                    <a:lnTo>
                      <a:pt x="353796" y="786739"/>
                    </a:lnTo>
                    <a:close/>
                  </a:path>
                  <a:path w="789940" h="789940">
                    <a:moveTo>
                      <a:pt x="412140" y="789533"/>
                    </a:moveTo>
                    <a:lnTo>
                      <a:pt x="1536" y="365671"/>
                    </a:lnTo>
                    <a:lnTo>
                      <a:pt x="0" y="392328"/>
                    </a:lnTo>
                    <a:lnTo>
                      <a:pt x="384784" y="789533"/>
                    </a:lnTo>
                    <a:lnTo>
                      <a:pt x="412140" y="789533"/>
                    </a:lnTo>
                    <a:close/>
                  </a:path>
                  <a:path w="789940" h="789940">
                    <a:moveTo>
                      <a:pt x="785837" y="342099"/>
                    </a:moveTo>
                    <a:lnTo>
                      <a:pt x="779818" y="307644"/>
                    </a:lnTo>
                    <a:lnTo>
                      <a:pt x="494245" y="12852"/>
                    </a:lnTo>
                    <a:lnTo>
                      <a:pt x="485279" y="10198"/>
                    </a:lnTo>
                    <a:lnTo>
                      <a:pt x="460044" y="5791"/>
                    </a:lnTo>
                    <a:lnTo>
                      <a:pt x="785837" y="342099"/>
                    </a:lnTo>
                    <a:close/>
                  </a:path>
                  <a:path w="789940" h="789940">
                    <a:moveTo>
                      <a:pt x="787438" y="430364"/>
                    </a:moveTo>
                    <a:lnTo>
                      <a:pt x="371614" y="1104"/>
                    </a:lnTo>
                    <a:lnTo>
                      <a:pt x="348691" y="2425"/>
                    </a:lnTo>
                    <a:lnTo>
                      <a:pt x="345986" y="2895"/>
                    </a:lnTo>
                    <a:lnTo>
                      <a:pt x="784415" y="455498"/>
                    </a:lnTo>
                    <a:lnTo>
                      <a:pt x="786612" y="443699"/>
                    </a:lnTo>
                    <a:lnTo>
                      <a:pt x="787438" y="430364"/>
                    </a:lnTo>
                    <a:close/>
                  </a:path>
                  <a:path w="789940" h="789940">
                    <a:moveTo>
                      <a:pt x="789635" y="394652"/>
                    </a:moveTo>
                    <a:lnTo>
                      <a:pt x="788441" y="373964"/>
                    </a:lnTo>
                    <a:lnTo>
                      <a:pt x="427799" y="1676"/>
                    </a:lnTo>
                    <a:lnTo>
                      <a:pt x="398805" y="0"/>
                    </a:lnTo>
                    <a:lnTo>
                      <a:pt x="789114" y="402920"/>
                    </a:lnTo>
                    <a:lnTo>
                      <a:pt x="789635" y="394652"/>
                    </a:lnTo>
                    <a:close/>
                  </a:path>
                </a:pathLst>
              </a:custGeom>
              <a:solidFill>
                <a:srgbClr val="CCEDEA"/>
              </a:solidFill>
            </p:spPr>
            <p:txBody>
              <a:bodyPr wrap="square" lIns="0" tIns="0" rIns="0" bIns="0" rtlCol="0"/>
              <a:lstStyle/>
              <a:p>
                <a:endParaRPr/>
              </a:p>
            </p:txBody>
          </p:sp>
          <p:pic>
            <p:nvPicPr>
              <p:cNvPr id="13" name="object 15">
                <a:extLst>
                  <a:ext uri="{FF2B5EF4-FFF2-40B4-BE49-F238E27FC236}">
                    <a16:creationId xmlns:a16="http://schemas.microsoft.com/office/drawing/2014/main" id="{A4B7ACCB-792F-48B5-7440-3AE1F996F6B1}"/>
                  </a:ext>
                </a:extLst>
              </p:cNvPr>
              <p:cNvPicPr/>
              <p:nvPr/>
            </p:nvPicPr>
            <p:blipFill>
              <a:blip r:embed="rId3" cstate="print"/>
              <a:stretch>
                <a:fillRect/>
              </a:stretch>
            </p:blipFill>
            <p:spPr>
              <a:xfrm>
                <a:off x="8241537" y="5400153"/>
                <a:ext cx="82069" cy="84720"/>
              </a:xfrm>
              <a:prstGeom prst="rect">
                <a:avLst/>
              </a:prstGeom>
            </p:spPr>
          </p:pic>
          <p:sp>
            <p:nvSpPr>
              <p:cNvPr id="14" name="object 16">
                <a:extLst>
                  <a:ext uri="{FF2B5EF4-FFF2-40B4-BE49-F238E27FC236}">
                    <a16:creationId xmlns:a16="http://schemas.microsoft.com/office/drawing/2014/main" id="{B38CD947-58E6-BF5B-F2ED-AC990AA37C26}"/>
                  </a:ext>
                </a:extLst>
              </p:cNvPr>
              <p:cNvSpPr/>
              <p:nvPr/>
            </p:nvSpPr>
            <p:spPr>
              <a:xfrm>
                <a:off x="8212271" y="5159403"/>
                <a:ext cx="381067" cy="361112"/>
              </a:xfrm>
              <a:custGeom>
                <a:avLst/>
                <a:gdLst/>
                <a:ahLst/>
                <a:cxnLst/>
                <a:rect l="l" t="t" r="r" b="b"/>
                <a:pathLst>
                  <a:path w="630555" h="597534">
                    <a:moveTo>
                      <a:pt x="463613" y="597255"/>
                    </a:moveTo>
                    <a:lnTo>
                      <a:pt x="4178" y="122986"/>
                    </a:lnTo>
                    <a:lnTo>
                      <a:pt x="0" y="146926"/>
                    </a:lnTo>
                    <a:lnTo>
                      <a:pt x="436245" y="597255"/>
                    </a:lnTo>
                    <a:lnTo>
                      <a:pt x="463613" y="597255"/>
                    </a:lnTo>
                    <a:close/>
                  </a:path>
                  <a:path w="630555" h="597534">
                    <a:moveTo>
                      <a:pt x="519239" y="597255"/>
                    </a:moveTo>
                    <a:lnTo>
                      <a:pt x="16141" y="77914"/>
                    </a:lnTo>
                    <a:lnTo>
                      <a:pt x="9753" y="99555"/>
                    </a:lnTo>
                    <a:lnTo>
                      <a:pt x="491883" y="597255"/>
                    </a:lnTo>
                    <a:lnTo>
                      <a:pt x="519239" y="597255"/>
                    </a:lnTo>
                    <a:close/>
                  </a:path>
                  <a:path w="630555" h="597534">
                    <a:moveTo>
                      <a:pt x="574878" y="597255"/>
                    </a:moveTo>
                    <a:lnTo>
                      <a:pt x="32270" y="37134"/>
                    </a:lnTo>
                    <a:lnTo>
                      <a:pt x="23964" y="56794"/>
                    </a:lnTo>
                    <a:lnTo>
                      <a:pt x="547509" y="597255"/>
                    </a:lnTo>
                    <a:lnTo>
                      <a:pt x="574878" y="597255"/>
                    </a:lnTo>
                    <a:close/>
                  </a:path>
                  <a:path w="630555" h="597534">
                    <a:moveTo>
                      <a:pt x="630516" y="597255"/>
                    </a:moveTo>
                    <a:lnTo>
                      <a:pt x="51943" y="0"/>
                    </a:lnTo>
                    <a:lnTo>
                      <a:pt x="41910" y="17894"/>
                    </a:lnTo>
                    <a:lnTo>
                      <a:pt x="603148" y="597255"/>
                    </a:lnTo>
                    <a:lnTo>
                      <a:pt x="630516" y="597255"/>
                    </a:lnTo>
                    <a:close/>
                  </a:path>
                </a:pathLst>
              </a:custGeom>
              <a:solidFill>
                <a:srgbClr val="CCEDEA"/>
              </a:solidFill>
            </p:spPr>
            <p:txBody>
              <a:bodyPr wrap="square" lIns="0" tIns="0" rIns="0" bIns="0" rtlCol="0"/>
              <a:lstStyle/>
              <a:p>
                <a:endParaRPr/>
              </a:p>
            </p:txBody>
          </p:sp>
          <p:sp>
            <p:nvSpPr>
              <p:cNvPr id="19" name="object 17">
                <a:extLst>
                  <a:ext uri="{FF2B5EF4-FFF2-40B4-BE49-F238E27FC236}">
                    <a16:creationId xmlns:a16="http://schemas.microsoft.com/office/drawing/2014/main" id="{16CBC317-49A5-3E00-49C2-3177B3589C33}"/>
                  </a:ext>
                </a:extLst>
              </p:cNvPr>
              <p:cNvSpPr/>
              <p:nvPr/>
            </p:nvSpPr>
            <p:spPr>
              <a:xfrm>
                <a:off x="8912720" y="5155942"/>
                <a:ext cx="350367" cy="472017"/>
              </a:xfrm>
              <a:custGeom>
                <a:avLst/>
                <a:gdLst/>
                <a:ahLst/>
                <a:cxnLst/>
                <a:rect l="l" t="t" r="r" b="b"/>
                <a:pathLst>
                  <a:path w="579755" h="781050">
                    <a:moveTo>
                      <a:pt x="216522" y="581291"/>
                    </a:moveTo>
                    <a:lnTo>
                      <a:pt x="127" y="357898"/>
                    </a:lnTo>
                    <a:lnTo>
                      <a:pt x="177" y="393611"/>
                    </a:lnTo>
                    <a:lnTo>
                      <a:pt x="181978" y="581291"/>
                    </a:lnTo>
                    <a:lnTo>
                      <a:pt x="216522" y="581291"/>
                    </a:lnTo>
                    <a:close/>
                  </a:path>
                  <a:path w="579755" h="781050">
                    <a:moveTo>
                      <a:pt x="392785" y="763231"/>
                    </a:moveTo>
                    <a:lnTo>
                      <a:pt x="260997" y="627202"/>
                    </a:lnTo>
                    <a:lnTo>
                      <a:pt x="256565" y="658291"/>
                    </a:lnTo>
                    <a:lnTo>
                      <a:pt x="375018" y="780554"/>
                    </a:lnTo>
                    <a:lnTo>
                      <a:pt x="392785" y="763231"/>
                    </a:lnTo>
                    <a:close/>
                  </a:path>
                  <a:path w="579755" h="781050">
                    <a:moveTo>
                      <a:pt x="428891" y="728027"/>
                    </a:moveTo>
                    <a:lnTo>
                      <a:pt x="25" y="285305"/>
                    </a:lnTo>
                    <a:lnTo>
                      <a:pt x="76" y="321017"/>
                    </a:lnTo>
                    <a:lnTo>
                      <a:pt x="411124" y="745350"/>
                    </a:lnTo>
                    <a:lnTo>
                      <a:pt x="428891" y="728027"/>
                    </a:lnTo>
                    <a:close/>
                  </a:path>
                  <a:path w="579755" h="781050">
                    <a:moveTo>
                      <a:pt x="465010" y="692823"/>
                    </a:moveTo>
                    <a:lnTo>
                      <a:pt x="0" y="212801"/>
                    </a:lnTo>
                    <a:lnTo>
                      <a:pt x="0" y="248462"/>
                    </a:lnTo>
                    <a:lnTo>
                      <a:pt x="447243" y="710145"/>
                    </a:lnTo>
                    <a:lnTo>
                      <a:pt x="465010" y="692823"/>
                    </a:lnTo>
                    <a:close/>
                  </a:path>
                  <a:path w="579755" h="781050">
                    <a:moveTo>
                      <a:pt x="501129" y="657618"/>
                    </a:moveTo>
                    <a:lnTo>
                      <a:pt x="0" y="140309"/>
                    </a:lnTo>
                    <a:lnTo>
                      <a:pt x="0" y="175971"/>
                    </a:lnTo>
                    <a:lnTo>
                      <a:pt x="483362" y="674941"/>
                    </a:lnTo>
                    <a:lnTo>
                      <a:pt x="501129" y="657618"/>
                    </a:lnTo>
                    <a:close/>
                  </a:path>
                  <a:path w="579755" h="781050">
                    <a:moveTo>
                      <a:pt x="537235" y="622414"/>
                    </a:moveTo>
                    <a:lnTo>
                      <a:pt x="0" y="67830"/>
                    </a:lnTo>
                    <a:lnTo>
                      <a:pt x="0" y="103479"/>
                    </a:lnTo>
                    <a:lnTo>
                      <a:pt x="519468" y="639737"/>
                    </a:lnTo>
                    <a:lnTo>
                      <a:pt x="537235" y="622414"/>
                    </a:lnTo>
                    <a:close/>
                  </a:path>
                  <a:path w="579755" h="781050">
                    <a:moveTo>
                      <a:pt x="572401" y="586232"/>
                    </a:moveTo>
                    <a:lnTo>
                      <a:pt x="13106" y="8877"/>
                    </a:lnTo>
                    <a:lnTo>
                      <a:pt x="10668" y="10515"/>
                    </a:lnTo>
                    <a:lnTo>
                      <a:pt x="2882" y="21958"/>
                    </a:lnTo>
                    <a:lnTo>
                      <a:pt x="850" y="31877"/>
                    </a:lnTo>
                    <a:lnTo>
                      <a:pt x="555586" y="604532"/>
                    </a:lnTo>
                    <a:lnTo>
                      <a:pt x="567245" y="593166"/>
                    </a:lnTo>
                    <a:lnTo>
                      <a:pt x="572223" y="586613"/>
                    </a:lnTo>
                    <a:lnTo>
                      <a:pt x="572401" y="586232"/>
                    </a:lnTo>
                    <a:close/>
                  </a:path>
                  <a:path w="579755" h="781050">
                    <a:moveTo>
                      <a:pt x="579234" y="520801"/>
                    </a:moveTo>
                    <a:lnTo>
                      <a:pt x="74726" y="0"/>
                    </a:lnTo>
                    <a:lnTo>
                      <a:pt x="40182" y="0"/>
                    </a:lnTo>
                    <a:lnTo>
                      <a:pt x="579120" y="556348"/>
                    </a:lnTo>
                    <a:lnTo>
                      <a:pt x="579234" y="520801"/>
                    </a:lnTo>
                    <a:close/>
                  </a:path>
                  <a:path w="579755" h="781050">
                    <a:moveTo>
                      <a:pt x="579437" y="448525"/>
                    </a:moveTo>
                    <a:lnTo>
                      <a:pt x="144945" y="0"/>
                    </a:lnTo>
                    <a:lnTo>
                      <a:pt x="110401" y="0"/>
                    </a:lnTo>
                    <a:lnTo>
                      <a:pt x="579348" y="484085"/>
                    </a:lnTo>
                    <a:lnTo>
                      <a:pt x="579437" y="448525"/>
                    </a:lnTo>
                    <a:close/>
                  </a:path>
                  <a:path w="579755" h="781050">
                    <a:moveTo>
                      <a:pt x="579513" y="376123"/>
                    </a:moveTo>
                    <a:lnTo>
                      <a:pt x="215163" y="0"/>
                    </a:lnTo>
                    <a:lnTo>
                      <a:pt x="180619" y="0"/>
                    </a:lnTo>
                    <a:lnTo>
                      <a:pt x="579501" y="411759"/>
                    </a:lnTo>
                    <a:lnTo>
                      <a:pt x="579513" y="376123"/>
                    </a:lnTo>
                    <a:close/>
                  </a:path>
                  <a:path w="579755" h="781050">
                    <a:moveTo>
                      <a:pt x="579513" y="303631"/>
                    </a:moveTo>
                    <a:lnTo>
                      <a:pt x="285381" y="0"/>
                    </a:lnTo>
                    <a:lnTo>
                      <a:pt x="250837" y="0"/>
                    </a:lnTo>
                    <a:lnTo>
                      <a:pt x="579513" y="339293"/>
                    </a:lnTo>
                    <a:lnTo>
                      <a:pt x="579513" y="303631"/>
                    </a:lnTo>
                    <a:close/>
                  </a:path>
                  <a:path w="579755" h="781050">
                    <a:moveTo>
                      <a:pt x="579526" y="231152"/>
                    </a:moveTo>
                    <a:lnTo>
                      <a:pt x="355600" y="0"/>
                    </a:lnTo>
                    <a:lnTo>
                      <a:pt x="321056" y="0"/>
                    </a:lnTo>
                    <a:lnTo>
                      <a:pt x="579526" y="266814"/>
                    </a:lnTo>
                    <a:lnTo>
                      <a:pt x="579526" y="231152"/>
                    </a:lnTo>
                    <a:close/>
                  </a:path>
                  <a:path w="579755" h="781050">
                    <a:moveTo>
                      <a:pt x="579526" y="158673"/>
                    </a:moveTo>
                    <a:lnTo>
                      <a:pt x="425818" y="0"/>
                    </a:lnTo>
                    <a:lnTo>
                      <a:pt x="391274" y="0"/>
                    </a:lnTo>
                    <a:lnTo>
                      <a:pt x="579526" y="194322"/>
                    </a:lnTo>
                    <a:lnTo>
                      <a:pt x="579526" y="158673"/>
                    </a:lnTo>
                    <a:close/>
                  </a:path>
                </a:pathLst>
              </a:custGeom>
              <a:solidFill>
                <a:srgbClr val="66C8C1"/>
              </a:solidFill>
            </p:spPr>
            <p:txBody>
              <a:bodyPr wrap="square" lIns="0" tIns="0" rIns="0" bIns="0" rtlCol="0"/>
              <a:lstStyle/>
              <a:p>
                <a:endParaRPr/>
              </a:p>
            </p:txBody>
          </p:sp>
          <p:pic>
            <p:nvPicPr>
              <p:cNvPr id="20" name="object 18">
                <a:extLst>
                  <a:ext uri="{FF2B5EF4-FFF2-40B4-BE49-F238E27FC236}">
                    <a16:creationId xmlns:a16="http://schemas.microsoft.com/office/drawing/2014/main" id="{B8DD767F-A2E3-5400-7A84-4CB0FE72DD5B}"/>
                  </a:ext>
                </a:extLst>
              </p:cNvPr>
              <p:cNvPicPr/>
              <p:nvPr/>
            </p:nvPicPr>
            <p:blipFill>
              <a:blip r:embed="rId4" cstate="print"/>
              <a:stretch>
                <a:fillRect/>
              </a:stretch>
            </p:blipFill>
            <p:spPr>
              <a:xfrm>
                <a:off x="9191623" y="5155938"/>
                <a:ext cx="71332" cy="73634"/>
              </a:xfrm>
              <a:prstGeom prst="rect">
                <a:avLst/>
              </a:prstGeom>
            </p:spPr>
          </p:pic>
          <p:sp>
            <p:nvSpPr>
              <p:cNvPr id="21" name="object 19">
                <a:extLst>
                  <a:ext uri="{FF2B5EF4-FFF2-40B4-BE49-F238E27FC236}">
                    <a16:creationId xmlns:a16="http://schemas.microsoft.com/office/drawing/2014/main" id="{4E49E4CB-59EE-EACA-5C78-57EB8250EC1F}"/>
                  </a:ext>
                </a:extLst>
              </p:cNvPr>
              <p:cNvSpPr/>
              <p:nvPr/>
            </p:nvSpPr>
            <p:spPr>
              <a:xfrm>
                <a:off x="8912858" y="5416103"/>
                <a:ext cx="211448" cy="218356"/>
              </a:xfrm>
              <a:custGeom>
                <a:avLst/>
                <a:gdLst/>
                <a:ahLst/>
                <a:cxnLst/>
                <a:rect l="l" t="t" r="r" b="b"/>
                <a:pathLst>
                  <a:path w="349884" h="361315">
                    <a:moveTo>
                      <a:pt x="75857" y="150799"/>
                    </a:moveTo>
                    <a:lnTo>
                      <a:pt x="88" y="72580"/>
                    </a:lnTo>
                    <a:lnTo>
                      <a:pt x="127" y="108280"/>
                    </a:lnTo>
                    <a:lnTo>
                      <a:pt x="41313" y="150799"/>
                    </a:lnTo>
                    <a:lnTo>
                      <a:pt x="75857" y="150799"/>
                    </a:lnTo>
                    <a:close/>
                  </a:path>
                  <a:path w="349884" h="361315">
                    <a:moveTo>
                      <a:pt x="146075" y="150799"/>
                    </a:moveTo>
                    <a:lnTo>
                      <a:pt x="0" y="0"/>
                    </a:lnTo>
                    <a:lnTo>
                      <a:pt x="38" y="35712"/>
                    </a:lnTo>
                    <a:lnTo>
                      <a:pt x="111531" y="150799"/>
                    </a:lnTo>
                    <a:lnTo>
                      <a:pt x="146075" y="150799"/>
                    </a:lnTo>
                    <a:close/>
                  </a:path>
                  <a:path w="349884" h="361315">
                    <a:moveTo>
                      <a:pt x="279463" y="360972"/>
                    </a:moveTo>
                    <a:lnTo>
                      <a:pt x="242773" y="323100"/>
                    </a:lnTo>
                    <a:lnTo>
                      <a:pt x="238353" y="354190"/>
                    </a:lnTo>
                    <a:lnTo>
                      <a:pt x="244919" y="360972"/>
                    </a:lnTo>
                    <a:lnTo>
                      <a:pt x="279463" y="360972"/>
                    </a:lnTo>
                    <a:close/>
                  </a:path>
                  <a:path w="349884" h="361315">
                    <a:moveTo>
                      <a:pt x="349681" y="360972"/>
                    </a:moveTo>
                    <a:lnTo>
                      <a:pt x="251764" y="259905"/>
                    </a:lnTo>
                    <a:lnTo>
                      <a:pt x="247345" y="290995"/>
                    </a:lnTo>
                    <a:lnTo>
                      <a:pt x="315137" y="360972"/>
                    </a:lnTo>
                    <a:lnTo>
                      <a:pt x="349681" y="360972"/>
                    </a:lnTo>
                    <a:close/>
                  </a:path>
                </a:pathLst>
              </a:custGeom>
              <a:solidFill>
                <a:srgbClr val="66C8C1"/>
              </a:solidFill>
            </p:spPr>
            <p:txBody>
              <a:bodyPr wrap="square" lIns="0" tIns="0" rIns="0" bIns="0" rtlCol="0"/>
              <a:lstStyle/>
              <a:p>
                <a:endParaRPr/>
              </a:p>
            </p:txBody>
          </p:sp>
          <p:sp>
            <p:nvSpPr>
              <p:cNvPr id="22" name="object 20">
                <a:extLst>
                  <a:ext uri="{FF2B5EF4-FFF2-40B4-BE49-F238E27FC236}">
                    <a16:creationId xmlns:a16="http://schemas.microsoft.com/office/drawing/2014/main" id="{DF3C3C81-1370-F823-BE58-BD76343237D6}"/>
                  </a:ext>
                </a:extLst>
              </p:cNvPr>
              <p:cNvSpPr/>
              <p:nvPr/>
            </p:nvSpPr>
            <p:spPr>
              <a:xfrm>
                <a:off x="9194940" y="4311131"/>
                <a:ext cx="667731" cy="1192705"/>
              </a:xfrm>
              <a:custGeom>
                <a:avLst/>
                <a:gdLst/>
                <a:ahLst/>
                <a:cxnLst/>
                <a:rect l="l" t="t" r="r" b="b"/>
                <a:pathLst>
                  <a:path w="1104900" h="1973579">
                    <a:moveTo>
                      <a:pt x="226326" y="187858"/>
                    </a:moveTo>
                    <a:lnTo>
                      <a:pt x="215468" y="146761"/>
                    </a:lnTo>
                    <a:lnTo>
                      <a:pt x="191046" y="113436"/>
                    </a:lnTo>
                    <a:lnTo>
                      <a:pt x="156210" y="91046"/>
                    </a:lnTo>
                    <a:lnTo>
                      <a:pt x="113868" y="82753"/>
                    </a:lnTo>
                    <a:lnTo>
                      <a:pt x="113652" y="82550"/>
                    </a:lnTo>
                    <a:lnTo>
                      <a:pt x="113652" y="82283"/>
                    </a:lnTo>
                    <a:lnTo>
                      <a:pt x="113652" y="1663"/>
                    </a:lnTo>
                    <a:lnTo>
                      <a:pt x="110502" y="0"/>
                    </a:lnTo>
                    <a:lnTo>
                      <a:pt x="60477" y="44551"/>
                    </a:lnTo>
                    <a:lnTo>
                      <a:pt x="27711" y="93091"/>
                    </a:lnTo>
                    <a:lnTo>
                      <a:pt x="8128" y="139560"/>
                    </a:lnTo>
                    <a:lnTo>
                      <a:pt x="0" y="176314"/>
                    </a:lnTo>
                    <a:lnTo>
                      <a:pt x="5105" y="232219"/>
                    </a:lnTo>
                    <a:lnTo>
                      <a:pt x="29197" y="273418"/>
                    </a:lnTo>
                    <a:lnTo>
                      <a:pt x="66370" y="299135"/>
                    </a:lnTo>
                    <a:lnTo>
                      <a:pt x="110718" y="308597"/>
                    </a:lnTo>
                    <a:lnTo>
                      <a:pt x="157378" y="299707"/>
                    </a:lnTo>
                    <a:lnTo>
                      <a:pt x="195072" y="273621"/>
                    </a:lnTo>
                    <a:lnTo>
                      <a:pt x="219494" y="234848"/>
                    </a:lnTo>
                    <a:lnTo>
                      <a:pt x="226326" y="187858"/>
                    </a:lnTo>
                    <a:close/>
                  </a:path>
                  <a:path w="1104900" h="1973579">
                    <a:moveTo>
                      <a:pt x="498563" y="187858"/>
                    </a:moveTo>
                    <a:lnTo>
                      <a:pt x="487718" y="146761"/>
                    </a:lnTo>
                    <a:lnTo>
                      <a:pt x="463283" y="113436"/>
                    </a:lnTo>
                    <a:lnTo>
                      <a:pt x="428447" y="91046"/>
                    </a:lnTo>
                    <a:lnTo>
                      <a:pt x="386105" y="82753"/>
                    </a:lnTo>
                    <a:lnTo>
                      <a:pt x="385902" y="82550"/>
                    </a:lnTo>
                    <a:lnTo>
                      <a:pt x="385902" y="82283"/>
                    </a:lnTo>
                    <a:lnTo>
                      <a:pt x="385902" y="1663"/>
                    </a:lnTo>
                    <a:lnTo>
                      <a:pt x="382752" y="0"/>
                    </a:lnTo>
                    <a:lnTo>
                      <a:pt x="332727" y="44551"/>
                    </a:lnTo>
                    <a:lnTo>
                      <a:pt x="299948" y="93091"/>
                    </a:lnTo>
                    <a:lnTo>
                      <a:pt x="280365" y="139560"/>
                    </a:lnTo>
                    <a:lnTo>
                      <a:pt x="272249" y="176314"/>
                    </a:lnTo>
                    <a:lnTo>
                      <a:pt x="277355" y="232219"/>
                    </a:lnTo>
                    <a:lnTo>
                      <a:pt x="301434" y="273418"/>
                    </a:lnTo>
                    <a:lnTo>
                      <a:pt x="338607" y="299135"/>
                    </a:lnTo>
                    <a:lnTo>
                      <a:pt x="382955" y="308597"/>
                    </a:lnTo>
                    <a:lnTo>
                      <a:pt x="429628" y="299707"/>
                    </a:lnTo>
                    <a:lnTo>
                      <a:pt x="467321" y="273621"/>
                    </a:lnTo>
                    <a:lnTo>
                      <a:pt x="491731" y="234848"/>
                    </a:lnTo>
                    <a:lnTo>
                      <a:pt x="498563" y="187858"/>
                    </a:lnTo>
                    <a:close/>
                  </a:path>
                  <a:path w="1104900" h="1973579">
                    <a:moveTo>
                      <a:pt x="1104887" y="1639709"/>
                    </a:moveTo>
                    <a:lnTo>
                      <a:pt x="1104785" y="1592122"/>
                    </a:lnTo>
                    <a:lnTo>
                      <a:pt x="1098740" y="1546758"/>
                    </a:lnTo>
                    <a:lnTo>
                      <a:pt x="1087196" y="1503387"/>
                    </a:lnTo>
                    <a:lnTo>
                      <a:pt x="1070521" y="1462354"/>
                    </a:lnTo>
                    <a:lnTo>
                      <a:pt x="1049070" y="1424063"/>
                    </a:lnTo>
                    <a:lnTo>
                      <a:pt x="1023239" y="1388859"/>
                    </a:lnTo>
                    <a:lnTo>
                      <a:pt x="993368" y="1357122"/>
                    </a:lnTo>
                    <a:lnTo>
                      <a:pt x="959866" y="1329220"/>
                    </a:lnTo>
                    <a:lnTo>
                      <a:pt x="923061" y="1305534"/>
                    </a:lnTo>
                    <a:lnTo>
                      <a:pt x="883361" y="1286421"/>
                    </a:lnTo>
                    <a:lnTo>
                      <a:pt x="841108" y="1272247"/>
                    </a:lnTo>
                    <a:lnTo>
                      <a:pt x="796696" y="1263396"/>
                    </a:lnTo>
                    <a:lnTo>
                      <a:pt x="749655" y="1260233"/>
                    </a:lnTo>
                    <a:lnTo>
                      <a:pt x="748995" y="1259573"/>
                    </a:lnTo>
                    <a:lnTo>
                      <a:pt x="748995" y="1258760"/>
                    </a:lnTo>
                    <a:lnTo>
                      <a:pt x="748995" y="1013040"/>
                    </a:lnTo>
                    <a:lnTo>
                      <a:pt x="747331" y="1007160"/>
                    </a:lnTo>
                    <a:lnTo>
                      <a:pt x="743102" y="1003261"/>
                    </a:lnTo>
                    <a:lnTo>
                      <a:pt x="737501" y="1001966"/>
                    </a:lnTo>
                    <a:lnTo>
                      <a:pt x="731685" y="1003884"/>
                    </a:lnTo>
                    <a:lnTo>
                      <a:pt x="683539" y="1039456"/>
                    </a:lnTo>
                    <a:lnTo>
                      <a:pt x="639559" y="1077887"/>
                    </a:lnTo>
                    <a:lnTo>
                      <a:pt x="599605" y="1118577"/>
                    </a:lnTo>
                    <a:lnTo>
                      <a:pt x="563562" y="1160995"/>
                    </a:lnTo>
                    <a:lnTo>
                      <a:pt x="531291" y="1204556"/>
                    </a:lnTo>
                    <a:lnTo>
                      <a:pt x="502678" y="1248714"/>
                    </a:lnTo>
                    <a:lnTo>
                      <a:pt x="477596" y="1292898"/>
                    </a:lnTo>
                    <a:lnTo>
                      <a:pt x="455917" y="1336548"/>
                    </a:lnTo>
                    <a:lnTo>
                      <a:pt x="437515" y="1379093"/>
                    </a:lnTo>
                    <a:lnTo>
                      <a:pt x="422249" y="1419987"/>
                    </a:lnTo>
                    <a:lnTo>
                      <a:pt x="410006" y="1458658"/>
                    </a:lnTo>
                    <a:lnTo>
                      <a:pt x="394068" y="1527060"/>
                    </a:lnTo>
                    <a:lnTo>
                      <a:pt x="387515" y="1610728"/>
                    </a:lnTo>
                    <a:lnTo>
                      <a:pt x="390906" y="1662112"/>
                    </a:lnTo>
                    <a:lnTo>
                      <a:pt x="399834" y="1709801"/>
                    </a:lnTo>
                    <a:lnTo>
                      <a:pt x="413867" y="1753704"/>
                    </a:lnTo>
                    <a:lnTo>
                      <a:pt x="432574" y="1793798"/>
                    </a:lnTo>
                    <a:lnTo>
                      <a:pt x="455536" y="1830019"/>
                    </a:lnTo>
                    <a:lnTo>
                      <a:pt x="482295" y="1862302"/>
                    </a:lnTo>
                    <a:lnTo>
                      <a:pt x="512419" y="1890598"/>
                    </a:lnTo>
                    <a:lnTo>
                      <a:pt x="545490" y="1914842"/>
                    </a:lnTo>
                    <a:lnTo>
                      <a:pt x="581075" y="1934984"/>
                    </a:lnTo>
                    <a:lnTo>
                      <a:pt x="618718" y="1950974"/>
                    </a:lnTo>
                    <a:lnTo>
                      <a:pt x="657987" y="1962746"/>
                    </a:lnTo>
                    <a:lnTo>
                      <a:pt x="698461" y="1970239"/>
                    </a:lnTo>
                    <a:lnTo>
                      <a:pt x="739711" y="1973402"/>
                    </a:lnTo>
                    <a:lnTo>
                      <a:pt x="787247" y="1971382"/>
                    </a:lnTo>
                    <a:lnTo>
                      <a:pt x="833005" y="1963293"/>
                    </a:lnTo>
                    <a:lnTo>
                      <a:pt x="876566" y="1949564"/>
                    </a:lnTo>
                    <a:lnTo>
                      <a:pt x="917549" y="1930590"/>
                    </a:lnTo>
                    <a:lnTo>
                      <a:pt x="955560" y="1906803"/>
                    </a:lnTo>
                    <a:lnTo>
                      <a:pt x="990193" y="1878584"/>
                    </a:lnTo>
                    <a:lnTo>
                      <a:pt x="1021041" y="1846376"/>
                    </a:lnTo>
                    <a:lnTo>
                      <a:pt x="1047737" y="1810575"/>
                    </a:lnTo>
                    <a:lnTo>
                      <a:pt x="1069860" y="1771599"/>
                    </a:lnTo>
                    <a:lnTo>
                      <a:pt x="1087018" y="1729854"/>
                    </a:lnTo>
                    <a:lnTo>
                      <a:pt x="1098829" y="1685747"/>
                    </a:lnTo>
                    <a:lnTo>
                      <a:pt x="1104887" y="1639709"/>
                    </a:lnTo>
                    <a:close/>
                  </a:path>
                </a:pathLst>
              </a:custGeom>
              <a:solidFill>
                <a:srgbClr val="99DAD6"/>
              </a:solidFill>
            </p:spPr>
            <p:txBody>
              <a:bodyPr wrap="square" lIns="0" tIns="0" rIns="0" bIns="0" rtlCol="0"/>
              <a:lstStyle/>
              <a:p>
                <a:endParaRPr/>
              </a:p>
            </p:txBody>
          </p:sp>
          <p:sp>
            <p:nvSpPr>
              <p:cNvPr id="23" name="object 21">
                <a:extLst>
                  <a:ext uri="{FF2B5EF4-FFF2-40B4-BE49-F238E27FC236}">
                    <a16:creationId xmlns:a16="http://schemas.microsoft.com/office/drawing/2014/main" id="{75254D1E-28D4-6CAB-1E23-D0B8DEAE3FBD}"/>
                  </a:ext>
                </a:extLst>
              </p:cNvPr>
              <p:cNvSpPr/>
              <p:nvPr/>
            </p:nvSpPr>
            <p:spPr>
              <a:xfrm>
                <a:off x="9088740" y="4643523"/>
                <a:ext cx="352669" cy="244067"/>
              </a:xfrm>
              <a:custGeom>
                <a:avLst/>
                <a:gdLst/>
                <a:ahLst/>
                <a:cxnLst/>
                <a:rect l="l" t="t" r="r" b="b"/>
                <a:pathLst>
                  <a:path w="583565" h="403859">
                    <a:moveTo>
                      <a:pt x="257911" y="141884"/>
                    </a:moveTo>
                    <a:lnTo>
                      <a:pt x="253123" y="103962"/>
                    </a:lnTo>
                    <a:lnTo>
                      <a:pt x="237604" y="62750"/>
                    </a:lnTo>
                    <a:lnTo>
                      <a:pt x="209638" y="29794"/>
                    </a:lnTo>
                    <a:lnTo>
                      <a:pt x="172046" y="7924"/>
                    </a:lnTo>
                    <a:lnTo>
                      <a:pt x="127685" y="0"/>
                    </a:lnTo>
                    <a:lnTo>
                      <a:pt x="77978" y="10033"/>
                    </a:lnTo>
                    <a:lnTo>
                      <a:pt x="37401" y="37388"/>
                    </a:lnTo>
                    <a:lnTo>
                      <a:pt x="10033" y="77978"/>
                    </a:lnTo>
                    <a:lnTo>
                      <a:pt x="0" y="127685"/>
                    </a:lnTo>
                    <a:lnTo>
                      <a:pt x="9258" y="175488"/>
                    </a:lnTo>
                    <a:lnTo>
                      <a:pt x="34607" y="215061"/>
                    </a:lnTo>
                    <a:lnTo>
                      <a:pt x="72428" y="242785"/>
                    </a:lnTo>
                    <a:lnTo>
                      <a:pt x="119087" y="255041"/>
                    </a:lnTo>
                    <a:lnTo>
                      <a:pt x="98056" y="275247"/>
                    </a:lnTo>
                    <a:lnTo>
                      <a:pt x="71145" y="289737"/>
                    </a:lnTo>
                    <a:lnTo>
                      <a:pt x="38430" y="298462"/>
                    </a:lnTo>
                    <a:lnTo>
                      <a:pt x="0" y="301383"/>
                    </a:lnTo>
                    <a:lnTo>
                      <a:pt x="0" y="403821"/>
                    </a:lnTo>
                    <a:lnTo>
                      <a:pt x="65366" y="397713"/>
                    </a:lnTo>
                    <a:lnTo>
                      <a:pt x="117779" y="381431"/>
                    </a:lnTo>
                    <a:lnTo>
                      <a:pt x="158610" y="358063"/>
                    </a:lnTo>
                    <a:lnTo>
                      <a:pt x="189230" y="330682"/>
                    </a:lnTo>
                    <a:lnTo>
                      <a:pt x="214922" y="296037"/>
                    </a:lnTo>
                    <a:lnTo>
                      <a:pt x="222135" y="285102"/>
                    </a:lnTo>
                    <a:lnTo>
                      <a:pt x="228434" y="273545"/>
                    </a:lnTo>
                    <a:lnTo>
                      <a:pt x="233895" y="261505"/>
                    </a:lnTo>
                    <a:lnTo>
                      <a:pt x="238569" y="249097"/>
                    </a:lnTo>
                    <a:lnTo>
                      <a:pt x="240753" y="244068"/>
                    </a:lnTo>
                    <a:lnTo>
                      <a:pt x="242951" y="238328"/>
                    </a:lnTo>
                    <a:lnTo>
                      <a:pt x="245160" y="231787"/>
                    </a:lnTo>
                    <a:lnTo>
                      <a:pt x="256260" y="182587"/>
                    </a:lnTo>
                    <a:lnTo>
                      <a:pt x="257911" y="141884"/>
                    </a:lnTo>
                    <a:close/>
                  </a:path>
                  <a:path w="583565" h="403859">
                    <a:moveTo>
                      <a:pt x="583044" y="141884"/>
                    </a:moveTo>
                    <a:lnTo>
                      <a:pt x="578256" y="103962"/>
                    </a:lnTo>
                    <a:lnTo>
                      <a:pt x="562749" y="62750"/>
                    </a:lnTo>
                    <a:lnTo>
                      <a:pt x="534771" y="29794"/>
                    </a:lnTo>
                    <a:lnTo>
                      <a:pt x="497179" y="7924"/>
                    </a:lnTo>
                    <a:lnTo>
                      <a:pt x="452818" y="0"/>
                    </a:lnTo>
                    <a:lnTo>
                      <a:pt x="403110" y="10033"/>
                    </a:lnTo>
                    <a:lnTo>
                      <a:pt x="362534" y="37388"/>
                    </a:lnTo>
                    <a:lnTo>
                      <a:pt x="335165" y="77978"/>
                    </a:lnTo>
                    <a:lnTo>
                      <a:pt x="325132" y="127685"/>
                    </a:lnTo>
                    <a:lnTo>
                      <a:pt x="334391" y="175488"/>
                    </a:lnTo>
                    <a:lnTo>
                      <a:pt x="359740" y="215061"/>
                    </a:lnTo>
                    <a:lnTo>
                      <a:pt x="397560" y="242785"/>
                    </a:lnTo>
                    <a:lnTo>
                      <a:pt x="444220" y="255041"/>
                    </a:lnTo>
                    <a:lnTo>
                      <a:pt x="423189" y="275247"/>
                    </a:lnTo>
                    <a:lnTo>
                      <a:pt x="396278" y="289737"/>
                    </a:lnTo>
                    <a:lnTo>
                      <a:pt x="363562" y="298462"/>
                    </a:lnTo>
                    <a:lnTo>
                      <a:pt x="325132" y="301383"/>
                    </a:lnTo>
                    <a:lnTo>
                      <a:pt x="325132" y="403821"/>
                    </a:lnTo>
                    <a:lnTo>
                      <a:pt x="390499" y="397713"/>
                    </a:lnTo>
                    <a:lnTo>
                      <a:pt x="442912" y="381431"/>
                    </a:lnTo>
                    <a:lnTo>
                      <a:pt x="483743" y="358063"/>
                    </a:lnTo>
                    <a:lnTo>
                      <a:pt x="514362" y="330682"/>
                    </a:lnTo>
                    <a:lnTo>
                      <a:pt x="540054" y="296037"/>
                    </a:lnTo>
                    <a:lnTo>
                      <a:pt x="547268" y="285102"/>
                    </a:lnTo>
                    <a:lnTo>
                      <a:pt x="553580" y="273545"/>
                    </a:lnTo>
                    <a:lnTo>
                      <a:pt x="559028" y="261505"/>
                    </a:lnTo>
                    <a:lnTo>
                      <a:pt x="563702" y="249097"/>
                    </a:lnTo>
                    <a:lnTo>
                      <a:pt x="565886" y="244068"/>
                    </a:lnTo>
                    <a:lnTo>
                      <a:pt x="568083" y="238328"/>
                    </a:lnTo>
                    <a:lnTo>
                      <a:pt x="570293" y="231787"/>
                    </a:lnTo>
                    <a:lnTo>
                      <a:pt x="581406" y="182587"/>
                    </a:lnTo>
                    <a:lnTo>
                      <a:pt x="583044" y="141884"/>
                    </a:lnTo>
                    <a:close/>
                  </a:path>
                </a:pathLst>
              </a:custGeom>
              <a:solidFill>
                <a:srgbClr val="66C8C1"/>
              </a:solidFill>
            </p:spPr>
            <p:txBody>
              <a:bodyPr wrap="square" lIns="0" tIns="0" rIns="0" bIns="0" rtlCol="0"/>
              <a:lstStyle/>
              <a:p>
                <a:endParaRPr/>
              </a:p>
            </p:txBody>
          </p:sp>
          <p:pic>
            <p:nvPicPr>
              <p:cNvPr id="24" name="object 22">
                <a:extLst>
                  <a:ext uri="{FF2B5EF4-FFF2-40B4-BE49-F238E27FC236}">
                    <a16:creationId xmlns:a16="http://schemas.microsoft.com/office/drawing/2014/main" id="{6141D0C8-BC16-2A88-CB2A-DDC9C6CE6D98}"/>
                  </a:ext>
                </a:extLst>
              </p:cNvPr>
              <p:cNvPicPr/>
              <p:nvPr/>
            </p:nvPicPr>
            <p:blipFill>
              <a:blip r:embed="rId5" cstate="print"/>
              <a:stretch>
                <a:fillRect/>
              </a:stretch>
            </p:blipFill>
            <p:spPr>
              <a:xfrm>
                <a:off x="9646121" y="4690216"/>
                <a:ext cx="65544" cy="104809"/>
              </a:xfrm>
              <a:prstGeom prst="rect">
                <a:avLst/>
              </a:prstGeom>
            </p:spPr>
          </p:pic>
          <p:pic>
            <p:nvPicPr>
              <p:cNvPr id="25" name="object 23">
                <a:extLst>
                  <a:ext uri="{FF2B5EF4-FFF2-40B4-BE49-F238E27FC236}">
                    <a16:creationId xmlns:a16="http://schemas.microsoft.com/office/drawing/2014/main" id="{5F124658-1DC7-21E0-D45A-FADB7579A130}"/>
                  </a:ext>
                </a:extLst>
              </p:cNvPr>
              <p:cNvPicPr/>
              <p:nvPr/>
            </p:nvPicPr>
            <p:blipFill>
              <a:blip r:embed="rId6" cstate="print"/>
              <a:stretch>
                <a:fillRect/>
              </a:stretch>
            </p:blipFill>
            <p:spPr>
              <a:xfrm>
                <a:off x="9727003" y="4690216"/>
                <a:ext cx="65544" cy="104809"/>
              </a:xfrm>
              <a:prstGeom prst="rect">
                <a:avLst/>
              </a:prstGeom>
            </p:spPr>
          </p:pic>
          <p:sp>
            <p:nvSpPr>
              <p:cNvPr id="26" name="object 24">
                <a:extLst>
                  <a:ext uri="{FF2B5EF4-FFF2-40B4-BE49-F238E27FC236}">
                    <a16:creationId xmlns:a16="http://schemas.microsoft.com/office/drawing/2014/main" id="{43316A5B-FC78-8142-AD07-9BF24FE0BF95}"/>
                  </a:ext>
                </a:extLst>
              </p:cNvPr>
              <p:cNvSpPr/>
              <p:nvPr/>
            </p:nvSpPr>
            <p:spPr>
              <a:xfrm>
                <a:off x="10042674" y="4331225"/>
                <a:ext cx="473935" cy="487750"/>
              </a:xfrm>
              <a:custGeom>
                <a:avLst/>
                <a:gdLst/>
                <a:ahLst/>
                <a:cxnLst/>
                <a:rect l="l" t="t" r="r" b="b"/>
                <a:pathLst>
                  <a:path w="784225" h="807084">
                    <a:moveTo>
                      <a:pt x="784136" y="732561"/>
                    </a:moveTo>
                    <a:lnTo>
                      <a:pt x="69761" y="0"/>
                    </a:lnTo>
                    <a:lnTo>
                      <a:pt x="14757" y="0"/>
                    </a:lnTo>
                    <a:lnTo>
                      <a:pt x="0" y="2362"/>
                    </a:lnTo>
                    <a:lnTo>
                      <a:pt x="784136" y="806475"/>
                    </a:lnTo>
                    <a:lnTo>
                      <a:pt x="784136" y="732561"/>
                    </a:lnTo>
                    <a:close/>
                  </a:path>
                  <a:path w="784225" h="807084">
                    <a:moveTo>
                      <a:pt x="784136" y="582320"/>
                    </a:moveTo>
                    <a:lnTo>
                      <a:pt x="216281" y="0"/>
                    </a:lnTo>
                    <a:lnTo>
                      <a:pt x="144208" y="0"/>
                    </a:lnTo>
                    <a:lnTo>
                      <a:pt x="784136" y="656234"/>
                    </a:lnTo>
                    <a:lnTo>
                      <a:pt x="784136" y="582320"/>
                    </a:lnTo>
                    <a:close/>
                  </a:path>
                  <a:path w="784225" h="807084">
                    <a:moveTo>
                      <a:pt x="784136" y="432079"/>
                    </a:moveTo>
                    <a:lnTo>
                      <a:pt x="362788" y="0"/>
                    </a:lnTo>
                    <a:lnTo>
                      <a:pt x="290715" y="0"/>
                    </a:lnTo>
                    <a:lnTo>
                      <a:pt x="784136" y="505980"/>
                    </a:lnTo>
                    <a:lnTo>
                      <a:pt x="784136" y="432079"/>
                    </a:lnTo>
                    <a:close/>
                  </a:path>
                  <a:path w="784225" h="807084">
                    <a:moveTo>
                      <a:pt x="784136" y="281825"/>
                    </a:moveTo>
                    <a:lnTo>
                      <a:pt x="509308" y="0"/>
                    </a:lnTo>
                    <a:lnTo>
                      <a:pt x="437235" y="0"/>
                    </a:lnTo>
                    <a:lnTo>
                      <a:pt x="784136" y="355739"/>
                    </a:lnTo>
                    <a:lnTo>
                      <a:pt x="784136" y="281825"/>
                    </a:lnTo>
                    <a:close/>
                  </a:path>
                </a:pathLst>
              </a:custGeom>
              <a:solidFill>
                <a:srgbClr val="97D7D2"/>
              </a:solidFill>
            </p:spPr>
            <p:txBody>
              <a:bodyPr wrap="square" lIns="0" tIns="0" rIns="0" bIns="0" rtlCol="0"/>
              <a:lstStyle/>
              <a:p>
                <a:endParaRPr/>
              </a:p>
            </p:txBody>
          </p:sp>
          <p:pic>
            <p:nvPicPr>
              <p:cNvPr id="27" name="object 25">
                <a:extLst>
                  <a:ext uri="{FF2B5EF4-FFF2-40B4-BE49-F238E27FC236}">
                    <a16:creationId xmlns:a16="http://schemas.microsoft.com/office/drawing/2014/main" id="{63C979C6-699D-5014-0342-8CB31D32E619}"/>
                  </a:ext>
                </a:extLst>
              </p:cNvPr>
              <p:cNvPicPr/>
              <p:nvPr/>
            </p:nvPicPr>
            <p:blipFill>
              <a:blip r:embed="rId7" cstate="print"/>
              <a:stretch>
                <a:fillRect/>
              </a:stretch>
            </p:blipFill>
            <p:spPr>
              <a:xfrm>
                <a:off x="10395457" y="4331219"/>
                <a:ext cx="121103" cy="124189"/>
              </a:xfrm>
              <a:prstGeom prst="rect">
                <a:avLst/>
              </a:prstGeom>
            </p:spPr>
          </p:pic>
          <p:pic>
            <p:nvPicPr>
              <p:cNvPr id="30" name="object 26">
                <a:extLst>
                  <a:ext uri="{FF2B5EF4-FFF2-40B4-BE49-F238E27FC236}">
                    <a16:creationId xmlns:a16="http://schemas.microsoft.com/office/drawing/2014/main" id="{B4EC1B80-F8E3-476B-B78E-05C75ABA07C8}"/>
                  </a:ext>
                </a:extLst>
              </p:cNvPr>
              <p:cNvPicPr/>
              <p:nvPr/>
            </p:nvPicPr>
            <p:blipFill>
              <a:blip r:embed="rId8" cstate="print"/>
              <a:stretch>
                <a:fillRect/>
              </a:stretch>
            </p:blipFill>
            <p:spPr>
              <a:xfrm>
                <a:off x="10087190" y="5198685"/>
                <a:ext cx="143371" cy="197508"/>
              </a:xfrm>
              <a:prstGeom prst="rect">
                <a:avLst/>
              </a:prstGeom>
            </p:spPr>
          </p:pic>
          <p:sp>
            <p:nvSpPr>
              <p:cNvPr id="32" name="object 27">
                <a:extLst>
                  <a:ext uri="{FF2B5EF4-FFF2-40B4-BE49-F238E27FC236}">
                    <a16:creationId xmlns:a16="http://schemas.microsoft.com/office/drawing/2014/main" id="{573F5FEF-CF15-2698-03EE-BD4469E432BC}"/>
                  </a:ext>
                </a:extLst>
              </p:cNvPr>
              <p:cNvSpPr/>
              <p:nvPr/>
            </p:nvSpPr>
            <p:spPr>
              <a:xfrm>
                <a:off x="9966015" y="4343781"/>
                <a:ext cx="550686" cy="932137"/>
              </a:xfrm>
              <a:custGeom>
                <a:avLst/>
                <a:gdLst/>
                <a:ahLst/>
                <a:cxnLst/>
                <a:rect l="l" t="t" r="r" b="b"/>
                <a:pathLst>
                  <a:path w="911225" h="1542415">
                    <a:moveTo>
                      <a:pt x="218401" y="1053274"/>
                    </a:moveTo>
                    <a:lnTo>
                      <a:pt x="0" y="829310"/>
                    </a:lnTo>
                    <a:lnTo>
                      <a:pt x="0" y="903224"/>
                    </a:lnTo>
                    <a:lnTo>
                      <a:pt x="146329" y="1053274"/>
                    </a:lnTo>
                    <a:lnTo>
                      <a:pt x="218401" y="1053274"/>
                    </a:lnTo>
                    <a:close/>
                  </a:path>
                  <a:path w="911225" h="1542415">
                    <a:moveTo>
                      <a:pt x="364909" y="1053274"/>
                    </a:moveTo>
                    <a:lnTo>
                      <a:pt x="0" y="679069"/>
                    </a:lnTo>
                    <a:lnTo>
                      <a:pt x="0" y="752983"/>
                    </a:lnTo>
                    <a:lnTo>
                      <a:pt x="292836" y="1053274"/>
                    </a:lnTo>
                    <a:lnTo>
                      <a:pt x="364909" y="1053274"/>
                    </a:lnTo>
                    <a:close/>
                  </a:path>
                  <a:path w="911225" h="1542415">
                    <a:moveTo>
                      <a:pt x="513473" y="1506118"/>
                    </a:moveTo>
                    <a:lnTo>
                      <a:pt x="311581" y="1299083"/>
                    </a:lnTo>
                    <a:lnTo>
                      <a:pt x="294932" y="1355915"/>
                    </a:lnTo>
                    <a:lnTo>
                      <a:pt x="476211" y="1541818"/>
                    </a:lnTo>
                    <a:lnTo>
                      <a:pt x="513473" y="1506118"/>
                    </a:lnTo>
                    <a:close/>
                  </a:path>
                  <a:path w="911225" h="1542415">
                    <a:moveTo>
                      <a:pt x="589191" y="1433525"/>
                    </a:moveTo>
                    <a:lnTo>
                      <a:pt x="345414" y="1183525"/>
                    </a:lnTo>
                    <a:lnTo>
                      <a:pt x="328764" y="1240370"/>
                    </a:lnTo>
                    <a:lnTo>
                      <a:pt x="551942" y="1469237"/>
                    </a:lnTo>
                    <a:lnTo>
                      <a:pt x="589191" y="1433525"/>
                    </a:lnTo>
                    <a:close/>
                  </a:path>
                  <a:path w="911225" h="1542415">
                    <a:moveTo>
                      <a:pt x="664921" y="1360932"/>
                    </a:moveTo>
                    <a:lnTo>
                      <a:pt x="379247" y="1067981"/>
                    </a:lnTo>
                    <a:lnTo>
                      <a:pt x="362610" y="1124826"/>
                    </a:lnTo>
                    <a:lnTo>
                      <a:pt x="627672" y="1396644"/>
                    </a:lnTo>
                    <a:lnTo>
                      <a:pt x="664921" y="1360932"/>
                    </a:lnTo>
                    <a:close/>
                  </a:path>
                  <a:path w="911225" h="1542415">
                    <a:moveTo>
                      <a:pt x="740651" y="1288351"/>
                    </a:moveTo>
                    <a:lnTo>
                      <a:pt x="0" y="528828"/>
                    </a:lnTo>
                    <a:lnTo>
                      <a:pt x="0" y="602729"/>
                    </a:lnTo>
                    <a:lnTo>
                      <a:pt x="703402" y="1324051"/>
                    </a:lnTo>
                    <a:lnTo>
                      <a:pt x="740651" y="1288351"/>
                    </a:lnTo>
                    <a:close/>
                  </a:path>
                  <a:path w="911225" h="1542415">
                    <a:moveTo>
                      <a:pt x="816381" y="1215758"/>
                    </a:moveTo>
                    <a:lnTo>
                      <a:pt x="0" y="378574"/>
                    </a:lnTo>
                    <a:lnTo>
                      <a:pt x="0" y="452488"/>
                    </a:lnTo>
                    <a:lnTo>
                      <a:pt x="779132" y="1251470"/>
                    </a:lnTo>
                    <a:lnTo>
                      <a:pt x="816381" y="1215758"/>
                    </a:lnTo>
                    <a:close/>
                  </a:path>
                  <a:path w="911225" h="1542415">
                    <a:moveTo>
                      <a:pt x="892111" y="1143177"/>
                    </a:moveTo>
                    <a:lnTo>
                      <a:pt x="0" y="228333"/>
                    </a:lnTo>
                    <a:lnTo>
                      <a:pt x="0" y="302247"/>
                    </a:lnTo>
                    <a:lnTo>
                      <a:pt x="854862" y="1178877"/>
                    </a:lnTo>
                    <a:lnTo>
                      <a:pt x="892111" y="1143177"/>
                    </a:lnTo>
                    <a:close/>
                  </a:path>
                  <a:path w="911225" h="1542415">
                    <a:moveTo>
                      <a:pt x="910983" y="1012291"/>
                    </a:moveTo>
                    <a:lnTo>
                      <a:pt x="5816" y="84061"/>
                    </a:lnTo>
                    <a:lnTo>
                      <a:pt x="0" y="119900"/>
                    </a:lnTo>
                    <a:lnTo>
                      <a:pt x="0" y="152006"/>
                    </a:lnTo>
                    <a:lnTo>
                      <a:pt x="910983" y="1086192"/>
                    </a:lnTo>
                    <a:lnTo>
                      <a:pt x="910983" y="1012291"/>
                    </a:lnTo>
                    <a:close/>
                  </a:path>
                  <a:path w="911225" h="1542415">
                    <a:moveTo>
                      <a:pt x="910983" y="862037"/>
                    </a:moveTo>
                    <a:lnTo>
                      <a:pt x="70358" y="0"/>
                    </a:lnTo>
                    <a:lnTo>
                      <a:pt x="57975" y="6362"/>
                    </a:lnTo>
                    <a:lnTo>
                      <a:pt x="30810" y="33350"/>
                    </a:lnTo>
                    <a:lnTo>
                      <a:pt x="910983" y="935951"/>
                    </a:lnTo>
                    <a:lnTo>
                      <a:pt x="910983" y="862037"/>
                    </a:lnTo>
                    <a:close/>
                  </a:path>
                </a:pathLst>
              </a:custGeom>
              <a:solidFill>
                <a:srgbClr val="97D7D2"/>
              </a:solidFill>
            </p:spPr>
            <p:txBody>
              <a:bodyPr wrap="square" lIns="0" tIns="0" rIns="0" bIns="0" rtlCol="0"/>
              <a:lstStyle/>
              <a:p>
                <a:endParaRPr/>
              </a:p>
            </p:txBody>
          </p:sp>
          <p:sp>
            <p:nvSpPr>
              <p:cNvPr id="33" name="object 28">
                <a:extLst>
                  <a:ext uri="{FF2B5EF4-FFF2-40B4-BE49-F238E27FC236}">
                    <a16:creationId xmlns:a16="http://schemas.microsoft.com/office/drawing/2014/main" id="{55D7A199-7C9E-E624-8491-A650050ED1A3}"/>
                  </a:ext>
                </a:extLst>
              </p:cNvPr>
              <p:cNvSpPr/>
              <p:nvPr/>
            </p:nvSpPr>
            <p:spPr>
              <a:xfrm>
                <a:off x="8731676" y="4653477"/>
                <a:ext cx="127022" cy="208378"/>
              </a:xfrm>
              <a:custGeom>
                <a:avLst/>
                <a:gdLst/>
                <a:ahLst/>
                <a:cxnLst/>
                <a:rect l="l" t="t" r="r" b="b"/>
                <a:pathLst>
                  <a:path w="210184" h="344804">
                    <a:moveTo>
                      <a:pt x="161070" y="0"/>
                    </a:moveTo>
                    <a:lnTo>
                      <a:pt x="155199" y="2724"/>
                    </a:lnTo>
                    <a:lnTo>
                      <a:pt x="15758" y="137264"/>
                    </a:lnTo>
                    <a:lnTo>
                      <a:pt x="9373" y="141461"/>
                    </a:lnTo>
                    <a:lnTo>
                      <a:pt x="4392" y="147222"/>
                    </a:lnTo>
                    <a:lnTo>
                      <a:pt x="1154" y="154215"/>
                    </a:lnTo>
                    <a:lnTo>
                      <a:pt x="0" y="162111"/>
                    </a:lnTo>
                    <a:lnTo>
                      <a:pt x="0" y="317154"/>
                    </a:lnTo>
                    <a:lnTo>
                      <a:pt x="2163" y="327867"/>
                    </a:lnTo>
                    <a:lnTo>
                      <a:pt x="8061" y="336614"/>
                    </a:lnTo>
                    <a:lnTo>
                      <a:pt x="16808" y="342510"/>
                    </a:lnTo>
                    <a:lnTo>
                      <a:pt x="27517" y="344671"/>
                    </a:lnTo>
                    <a:lnTo>
                      <a:pt x="182559" y="344671"/>
                    </a:lnTo>
                    <a:lnTo>
                      <a:pt x="193273" y="342510"/>
                    </a:lnTo>
                    <a:lnTo>
                      <a:pt x="202020" y="336614"/>
                    </a:lnTo>
                    <a:lnTo>
                      <a:pt x="207915" y="327867"/>
                    </a:lnTo>
                    <a:lnTo>
                      <a:pt x="210077" y="317154"/>
                    </a:lnTo>
                    <a:lnTo>
                      <a:pt x="210077" y="162111"/>
                    </a:lnTo>
                    <a:lnTo>
                      <a:pt x="207915" y="151402"/>
                    </a:lnTo>
                    <a:lnTo>
                      <a:pt x="202020" y="142655"/>
                    </a:lnTo>
                    <a:lnTo>
                      <a:pt x="193273" y="136757"/>
                    </a:lnTo>
                    <a:lnTo>
                      <a:pt x="182559" y="134594"/>
                    </a:lnTo>
                    <a:lnTo>
                      <a:pt x="135556" y="134594"/>
                    </a:lnTo>
                    <a:lnTo>
                      <a:pt x="171125" y="12336"/>
                    </a:lnTo>
                    <a:lnTo>
                      <a:pt x="170797" y="5872"/>
                    </a:lnTo>
                    <a:lnTo>
                      <a:pt x="166857" y="1404"/>
                    </a:lnTo>
                    <a:lnTo>
                      <a:pt x="161070" y="0"/>
                    </a:lnTo>
                    <a:close/>
                  </a:path>
                </a:pathLst>
              </a:custGeom>
              <a:solidFill>
                <a:srgbClr val="99DAD6"/>
              </a:solidFill>
            </p:spPr>
            <p:txBody>
              <a:bodyPr wrap="square" lIns="0" tIns="0" rIns="0" bIns="0" rtlCol="0"/>
              <a:lstStyle/>
              <a:p>
                <a:endParaRPr/>
              </a:p>
            </p:txBody>
          </p:sp>
          <p:sp>
            <p:nvSpPr>
              <p:cNvPr id="34" name="object 29">
                <a:extLst>
                  <a:ext uri="{FF2B5EF4-FFF2-40B4-BE49-F238E27FC236}">
                    <a16:creationId xmlns:a16="http://schemas.microsoft.com/office/drawing/2014/main" id="{7D0BEA56-32A3-2CF3-AE09-E6C9DFEE1978}"/>
                  </a:ext>
                </a:extLst>
              </p:cNvPr>
              <p:cNvSpPr/>
              <p:nvPr/>
            </p:nvSpPr>
            <p:spPr>
              <a:xfrm>
                <a:off x="8240108" y="4620053"/>
                <a:ext cx="288583" cy="237543"/>
              </a:xfrm>
              <a:custGeom>
                <a:avLst/>
                <a:gdLst/>
                <a:ahLst/>
                <a:cxnLst/>
                <a:rect l="l" t="t" r="r" b="b"/>
                <a:pathLst>
                  <a:path w="477519" h="393065">
                    <a:moveTo>
                      <a:pt x="207365" y="19888"/>
                    </a:moveTo>
                    <a:lnTo>
                      <a:pt x="205803" y="12141"/>
                    </a:lnTo>
                    <a:lnTo>
                      <a:pt x="201549" y="5829"/>
                    </a:lnTo>
                    <a:lnTo>
                      <a:pt x="195224" y="1562"/>
                    </a:lnTo>
                    <a:lnTo>
                      <a:pt x="187490" y="0"/>
                    </a:lnTo>
                    <a:lnTo>
                      <a:pt x="19888" y="0"/>
                    </a:lnTo>
                    <a:lnTo>
                      <a:pt x="12141" y="1562"/>
                    </a:lnTo>
                    <a:lnTo>
                      <a:pt x="5829" y="5829"/>
                    </a:lnTo>
                    <a:lnTo>
                      <a:pt x="1562" y="12141"/>
                    </a:lnTo>
                    <a:lnTo>
                      <a:pt x="0" y="19888"/>
                    </a:lnTo>
                    <a:lnTo>
                      <a:pt x="0" y="187477"/>
                    </a:lnTo>
                    <a:lnTo>
                      <a:pt x="1562" y="195224"/>
                    </a:lnTo>
                    <a:lnTo>
                      <a:pt x="5829" y="201536"/>
                    </a:lnTo>
                    <a:lnTo>
                      <a:pt x="12141" y="205803"/>
                    </a:lnTo>
                    <a:lnTo>
                      <a:pt x="19888" y="207365"/>
                    </a:lnTo>
                    <a:lnTo>
                      <a:pt x="85204" y="207365"/>
                    </a:lnTo>
                    <a:lnTo>
                      <a:pt x="85661" y="219036"/>
                    </a:lnTo>
                    <a:lnTo>
                      <a:pt x="75831" y="267144"/>
                    </a:lnTo>
                    <a:lnTo>
                      <a:pt x="50787" y="308622"/>
                    </a:lnTo>
                    <a:lnTo>
                      <a:pt x="28473" y="335432"/>
                    </a:lnTo>
                    <a:lnTo>
                      <a:pt x="25171" y="341249"/>
                    </a:lnTo>
                    <a:lnTo>
                      <a:pt x="56057" y="390982"/>
                    </a:lnTo>
                    <a:lnTo>
                      <a:pt x="64350" y="393052"/>
                    </a:lnTo>
                    <a:lnTo>
                      <a:pt x="72491" y="389966"/>
                    </a:lnTo>
                    <a:lnTo>
                      <a:pt x="149148" y="341515"/>
                    </a:lnTo>
                    <a:lnTo>
                      <a:pt x="189344" y="280949"/>
                    </a:lnTo>
                    <a:lnTo>
                      <a:pt x="204825" y="229260"/>
                    </a:lnTo>
                    <a:lnTo>
                      <a:pt x="207365" y="207365"/>
                    </a:lnTo>
                    <a:lnTo>
                      <a:pt x="207365" y="19888"/>
                    </a:lnTo>
                    <a:close/>
                  </a:path>
                  <a:path w="477519" h="393065">
                    <a:moveTo>
                      <a:pt x="477431" y="19888"/>
                    </a:moveTo>
                    <a:lnTo>
                      <a:pt x="475856" y="12141"/>
                    </a:lnTo>
                    <a:lnTo>
                      <a:pt x="471601" y="5829"/>
                    </a:lnTo>
                    <a:lnTo>
                      <a:pt x="465277" y="1562"/>
                    </a:lnTo>
                    <a:lnTo>
                      <a:pt x="457542" y="0"/>
                    </a:lnTo>
                    <a:lnTo>
                      <a:pt x="289941" y="0"/>
                    </a:lnTo>
                    <a:lnTo>
                      <a:pt x="282206" y="1562"/>
                    </a:lnTo>
                    <a:lnTo>
                      <a:pt x="275882" y="5829"/>
                    </a:lnTo>
                    <a:lnTo>
                      <a:pt x="271627" y="12141"/>
                    </a:lnTo>
                    <a:lnTo>
                      <a:pt x="270065" y="19888"/>
                    </a:lnTo>
                    <a:lnTo>
                      <a:pt x="270065" y="187477"/>
                    </a:lnTo>
                    <a:lnTo>
                      <a:pt x="271627" y="195224"/>
                    </a:lnTo>
                    <a:lnTo>
                      <a:pt x="275882" y="201536"/>
                    </a:lnTo>
                    <a:lnTo>
                      <a:pt x="282206" y="205803"/>
                    </a:lnTo>
                    <a:lnTo>
                      <a:pt x="289941" y="207365"/>
                    </a:lnTo>
                    <a:lnTo>
                      <a:pt x="355244" y="207365"/>
                    </a:lnTo>
                    <a:lnTo>
                      <a:pt x="355714" y="219036"/>
                    </a:lnTo>
                    <a:lnTo>
                      <a:pt x="345884" y="267144"/>
                    </a:lnTo>
                    <a:lnTo>
                      <a:pt x="320840" y="308622"/>
                    </a:lnTo>
                    <a:lnTo>
                      <a:pt x="298526" y="335432"/>
                    </a:lnTo>
                    <a:lnTo>
                      <a:pt x="295224" y="341249"/>
                    </a:lnTo>
                    <a:lnTo>
                      <a:pt x="326110" y="390982"/>
                    </a:lnTo>
                    <a:lnTo>
                      <a:pt x="334403" y="393052"/>
                    </a:lnTo>
                    <a:lnTo>
                      <a:pt x="342544" y="389966"/>
                    </a:lnTo>
                    <a:lnTo>
                      <a:pt x="419201" y="341515"/>
                    </a:lnTo>
                    <a:lnTo>
                      <a:pt x="459397" y="280949"/>
                    </a:lnTo>
                    <a:lnTo>
                      <a:pt x="474878" y="229260"/>
                    </a:lnTo>
                    <a:lnTo>
                      <a:pt x="477431" y="207365"/>
                    </a:lnTo>
                    <a:lnTo>
                      <a:pt x="477431" y="19888"/>
                    </a:lnTo>
                    <a:close/>
                  </a:path>
                </a:pathLst>
              </a:custGeom>
              <a:solidFill>
                <a:srgbClr val="33B5AD"/>
              </a:solidFill>
            </p:spPr>
            <p:txBody>
              <a:bodyPr wrap="square" lIns="0" tIns="0" rIns="0" bIns="0" rtlCol="0"/>
              <a:lstStyle/>
              <a:p>
                <a:endParaRPr/>
              </a:p>
            </p:txBody>
          </p:sp>
        </p:grpSp>
      </p:grpSp>
      <p:sp>
        <p:nvSpPr>
          <p:cNvPr id="31" name="Text Placeholder 2">
            <a:extLst>
              <a:ext uri="{FF2B5EF4-FFF2-40B4-BE49-F238E27FC236}">
                <a16:creationId xmlns:a16="http://schemas.microsoft.com/office/drawing/2014/main" id="{32AC2B00-735A-E578-A3D4-22C99C45BD4B}"/>
              </a:ext>
            </a:extLst>
          </p:cNvPr>
          <p:cNvSpPr>
            <a:spLocks noGrp="1"/>
          </p:cNvSpPr>
          <p:nvPr>
            <p:ph type="body" idx="11" hasCustomPrompt="1"/>
          </p:nvPr>
        </p:nvSpPr>
        <p:spPr>
          <a:xfrm>
            <a:off x="717050" y="1680183"/>
            <a:ext cx="6946899" cy="349119"/>
          </a:xfrm>
          <a:prstGeom prst="rect">
            <a:avLst/>
          </a:prstGeom>
        </p:spPr>
        <p:txBody>
          <a:bodyPr>
            <a:normAutofit/>
          </a:bodyPr>
          <a:lstStyle>
            <a:lvl1pPr marL="0" indent="0">
              <a:buNone/>
              <a:defRPr sz="1800" b="1" i="0">
                <a:solidFill>
                  <a:schemeClr val="bg1"/>
                </a:solidFill>
                <a:latin typeface="Frutiger LT Std 45 Light" panose="020B04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Header</a:t>
            </a:r>
          </a:p>
        </p:txBody>
      </p:sp>
      <p:sp>
        <p:nvSpPr>
          <p:cNvPr id="47" name="Text Placeholder 46">
            <a:extLst>
              <a:ext uri="{FF2B5EF4-FFF2-40B4-BE49-F238E27FC236}">
                <a16:creationId xmlns:a16="http://schemas.microsoft.com/office/drawing/2014/main" id="{70E19725-4273-6BBF-0956-D95B96D42ACE}"/>
              </a:ext>
            </a:extLst>
          </p:cNvPr>
          <p:cNvSpPr>
            <a:spLocks noGrp="1"/>
          </p:cNvSpPr>
          <p:nvPr>
            <p:ph type="body" sz="quarter" idx="14"/>
          </p:nvPr>
        </p:nvSpPr>
        <p:spPr>
          <a:xfrm>
            <a:off x="8585964" y="1411843"/>
            <a:ext cx="2757933" cy="3776663"/>
          </a:xfrm>
          <a:prstGeom prst="rect">
            <a:avLst/>
          </a:prstGeom>
          <a:noFill/>
        </p:spPr>
        <p:txBody>
          <a:bodyPr>
            <a:normAutofit/>
          </a:bodyPr>
          <a:lstStyle>
            <a:lvl1pPr marL="0" indent="0">
              <a:buNone/>
              <a:defRPr sz="1800" b="0" i="0">
                <a:solidFill>
                  <a:schemeClr val="bg1"/>
                </a:solidFill>
                <a:latin typeface="Frutiger LT Std 55 Roman" panose="020B0602020204020204" pitchFamily="34" charset="0"/>
              </a:defRPr>
            </a:lvl1pPr>
            <a:lvl2pPr marL="457200" indent="0">
              <a:buNone/>
              <a:defRPr sz="1800" b="1" i="0">
                <a:solidFill>
                  <a:schemeClr val="bg1"/>
                </a:solidFill>
                <a:latin typeface="Frutiger LT Std 45 Light" panose="020B0402020204020204" pitchFamily="34" charset="0"/>
              </a:defRPr>
            </a:lvl2pPr>
            <a:lvl3pPr marL="914400" indent="0">
              <a:buNone/>
              <a:defRPr sz="1800" b="1" i="0">
                <a:solidFill>
                  <a:schemeClr val="bg1"/>
                </a:solidFill>
                <a:latin typeface="Frutiger LT Std 45 Light" panose="020B0402020204020204" pitchFamily="34" charset="0"/>
              </a:defRPr>
            </a:lvl3pPr>
            <a:lvl4pPr marL="1371600" indent="0">
              <a:buNone/>
              <a:defRPr sz="1800" b="1" i="0">
                <a:solidFill>
                  <a:schemeClr val="bg1"/>
                </a:solidFill>
                <a:latin typeface="Frutiger LT Std 45 Light" panose="020B0402020204020204" pitchFamily="34" charset="0"/>
              </a:defRPr>
            </a:lvl4pPr>
            <a:lvl5pPr marL="1828800" indent="0">
              <a:buNone/>
              <a:defRPr sz="1800" b="1" i="0">
                <a:solidFill>
                  <a:schemeClr val="bg1"/>
                </a:solidFill>
                <a:latin typeface="Frutiger LT Std 45 Light" panose="020B0402020204020204" pitchFamily="34" charset="0"/>
              </a:defRPr>
            </a:lvl5pPr>
          </a:lstStyle>
          <a:p>
            <a:pPr lvl="0"/>
            <a:r>
              <a:rPr lang="en-GB"/>
              <a:t>Click to edit Master text styles</a:t>
            </a:r>
          </a:p>
        </p:txBody>
      </p:sp>
      <p:sp>
        <p:nvSpPr>
          <p:cNvPr id="39" name="Text Placeholder 39">
            <a:extLst>
              <a:ext uri="{FF2B5EF4-FFF2-40B4-BE49-F238E27FC236}">
                <a16:creationId xmlns:a16="http://schemas.microsoft.com/office/drawing/2014/main" id="{40F74F93-7D64-FA92-A8ED-8BB0DCB6EA6F}"/>
              </a:ext>
            </a:extLst>
          </p:cNvPr>
          <p:cNvSpPr>
            <a:spLocks noGrp="1"/>
          </p:cNvSpPr>
          <p:nvPr>
            <p:ph type="body" sz="quarter" idx="12" hasCustomPrompt="1"/>
          </p:nvPr>
        </p:nvSpPr>
        <p:spPr>
          <a:xfrm>
            <a:off x="767849" y="2232316"/>
            <a:ext cx="6896100" cy="2917750"/>
          </a:xfrm>
          <a:prstGeom prst="rect">
            <a:avLst/>
          </a:prstGeom>
        </p:spPr>
        <p:txBody>
          <a:bodyPr>
            <a:noAutofit/>
          </a:bodyPr>
          <a:lstStyle>
            <a:lvl1pPr marL="0" indent="0">
              <a:buNone/>
              <a:defRPr sz="1400" b="0" i="0">
                <a:solidFill>
                  <a:schemeClr val="bg1"/>
                </a:solidFill>
                <a:latin typeface="Frutiger LT Std 55 Roman" panose="020B0602020204020204" pitchFamily="34" charset="0"/>
              </a:defRPr>
            </a:lvl1pPr>
            <a:lvl2pPr marL="457200" indent="0">
              <a:buNone/>
              <a:defRPr sz="1800" b="0" i="0">
                <a:solidFill>
                  <a:schemeClr val="accent3"/>
                </a:solidFill>
                <a:latin typeface="Frutiger LT Std 55 Roman" panose="020B0602020204020204" pitchFamily="34" charset="0"/>
              </a:defRPr>
            </a:lvl2pPr>
            <a:lvl3pPr marL="914400" indent="0">
              <a:buNone/>
              <a:defRPr sz="1800" b="0" i="0">
                <a:solidFill>
                  <a:schemeClr val="accent3"/>
                </a:solidFill>
                <a:latin typeface="Frutiger LT Std 55 Roman" panose="020B0602020204020204" pitchFamily="34" charset="0"/>
              </a:defRPr>
            </a:lvl3pPr>
            <a:lvl4pPr marL="1371600" indent="0">
              <a:buNone/>
              <a:defRPr sz="1800" b="0" i="0">
                <a:solidFill>
                  <a:schemeClr val="accent3"/>
                </a:solidFill>
                <a:latin typeface="Frutiger LT Std 55 Roman" panose="020B0602020204020204" pitchFamily="34" charset="0"/>
              </a:defRPr>
            </a:lvl4pPr>
            <a:lvl5pPr marL="1828800" indent="0">
              <a:buNone/>
              <a:defRPr sz="1800" b="0" i="0">
                <a:solidFill>
                  <a:schemeClr val="accent3"/>
                </a:solidFill>
                <a:latin typeface="Frutiger LT Std 55 Roman" panose="020B0602020204020204" pitchFamily="34" charset="0"/>
              </a:defRPr>
            </a:lvl5pPr>
          </a:lstStyle>
          <a:p>
            <a:pPr lvl="0"/>
            <a:r>
              <a:rPr lang="en-GB" dirty="0"/>
              <a:t>Click to edit text</a:t>
            </a:r>
            <a:endParaRPr lang="en-US" dirty="0"/>
          </a:p>
        </p:txBody>
      </p:sp>
      <p:sp>
        <p:nvSpPr>
          <p:cNvPr id="6" name="object 7">
            <a:extLst>
              <a:ext uri="{FF2B5EF4-FFF2-40B4-BE49-F238E27FC236}">
                <a16:creationId xmlns:a16="http://schemas.microsoft.com/office/drawing/2014/main" id="{7206F670-2196-DB1F-75EA-B5F30DEDCAB0}"/>
              </a:ext>
            </a:extLst>
          </p:cNvPr>
          <p:cNvSpPr/>
          <p:nvPr userDrawn="1"/>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endParaRPr dirty="0"/>
          </a:p>
        </p:txBody>
      </p:sp>
      <p:pic>
        <p:nvPicPr>
          <p:cNvPr id="7" name="Picture 6">
            <a:extLst>
              <a:ext uri="{FF2B5EF4-FFF2-40B4-BE49-F238E27FC236}">
                <a16:creationId xmlns:a16="http://schemas.microsoft.com/office/drawing/2014/main" id="{632FDA10-8381-A067-5617-42CA6918417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880735" y="5396157"/>
            <a:ext cx="2209800" cy="1325880"/>
          </a:xfrm>
          <a:prstGeom prst="rect">
            <a:avLst/>
          </a:prstGeom>
        </p:spPr>
      </p:pic>
      <p:pic>
        <p:nvPicPr>
          <p:cNvPr id="12" name="Picture 11">
            <a:extLst>
              <a:ext uri="{FF2B5EF4-FFF2-40B4-BE49-F238E27FC236}">
                <a16:creationId xmlns:a16="http://schemas.microsoft.com/office/drawing/2014/main" id="{4598B413-10AF-442E-C41F-39DF315D01E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8750" y="5129886"/>
            <a:ext cx="1857600" cy="1857600"/>
          </a:xfrm>
          <a:prstGeom prst="rect">
            <a:avLst/>
          </a:prstGeom>
        </p:spPr>
      </p:pic>
    </p:spTree>
    <p:extLst>
      <p:ext uri="{BB962C8B-B14F-4D97-AF65-F5344CB8AC3E}">
        <p14:creationId xmlns:p14="http://schemas.microsoft.com/office/powerpoint/2010/main" val="310002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317" name="bg object 16">
            <a:extLst>
              <a:ext uri="{FF2B5EF4-FFF2-40B4-BE49-F238E27FC236}">
                <a16:creationId xmlns:a16="http://schemas.microsoft.com/office/drawing/2014/main" id="{58830000-8B61-7367-08CA-C1A73562A31F}"/>
              </a:ext>
            </a:extLst>
          </p:cNvPr>
          <p:cNvSpPr/>
          <p:nvPr userDrawn="1"/>
        </p:nvSpPr>
        <p:spPr>
          <a:xfrm>
            <a:off x="12700" y="1538672"/>
            <a:ext cx="12179300" cy="3966201"/>
          </a:xfrm>
          <a:custGeom>
            <a:avLst/>
            <a:gdLst/>
            <a:ahLst/>
            <a:cxnLst/>
            <a:rect l="l" t="t" r="r" b="b"/>
            <a:pathLst>
              <a:path w="20104100" h="10135870">
                <a:moveTo>
                  <a:pt x="20104099" y="0"/>
                </a:moveTo>
                <a:lnTo>
                  <a:pt x="0" y="0"/>
                </a:lnTo>
                <a:lnTo>
                  <a:pt x="0" y="10135817"/>
                </a:lnTo>
                <a:lnTo>
                  <a:pt x="20104099" y="10135817"/>
                </a:lnTo>
                <a:lnTo>
                  <a:pt x="20104099" y="0"/>
                </a:lnTo>
                <a:close/>
              </a:path>
            </a:pathLst>
          </a:custGeom>
          <a:solidFill>
            <a:srgbClr val="005EB8"/>
          </a:solidFill>
        </p:spPr>
        <p:txBody>
          <a:bodyPr wrap="square" lIns="0" tIns="0" rIns="0" bIns="0" rtlCol="0"/>
          <a:lstStyle/>
          <a:p>
            <a:endParaRPr dirty="0"/>
          </a:p>
        </p:txBody>
      </p:sp>
      <p:sp>
        <p:nvSpPr>
          <p:cNvPr id="6" name="Text Placeholder 5">
            <a:extLst>
              <a:ext uri="{FF2B5EF4-FFF2-40B4-BE49-F238E27FC236}">
                <a16:creationId xmlns:a16="http://schemas.microsoft.com/office/drawing/2014/main" id="{CA7ED814-E0E1-82B4-304B-A1161ECB652E}"/>
              </a:ext>
            </a:extLst>
          </p:cNvPr>
          <p:cNvSpPr>
            <a:spLocks noGrp="1"/>
          </p:cNvSpPr>
          <p:nvPr>
            <p:ph type="body" sz="quarter" idx="10"/>
          </p:nvPr>
        </p:nvSpPr>
        <p:spPr>
          <a:xfrm>
            <a:off x="930275" y="2068513"/>
            <a:ext cx="10274300" cy="3124200"/>
          </a:xfrm>
          <a:prstGeom prst="rect">
            <a:avLst/>
          </a:prstGeom>
        </p:spPr>
        <p:txBody>
          <a:bodyPr/>
          <a:lstStyle>
            <a:lvl1pPr>
              <a:defRPr>
                <a:solidFill>
                  <a:schemeClr val="bg1"/>
                </a:solidFill>
                <a:latin typeface="Frutiger LT Std 45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object 7">
            <a:extLst>
              <a:ext uri="{FF2B5EF4-FFF2-40B4-BE49-F238E27FC236}">
                <a16:creationId xmlns:a16="http://schemas.microsoft.com/office/drawing/2014/main" id="{34FBA2E1-CA6B-8331-DF37-3AB5779AAF07}"/>
              </a:ext>
            </a:extLst>
          </p:cNvPr>
          <p:cNvSpPr/>
          <p:nvPr userDrawn="1"/>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endParaRPr dirty="0"/>
          </a:p>
        </p:txBody>
      </p:sp>
      <p:pic>
        <p:nvPicPr>
          <p:cNvPr id="2" name="Picture 1">
            <a:extLst>
              <a:ext uri="{FF2B5EF4-FFF2-40B4-BE49-F238E27FC236}">
                <a16:creationId xmlns:a16="http://schemas.microsoft.com/office/drawing/2014/main" id="{8B5B696C-A2B9-F739-5891-C2EBAC9F30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0735" y="5396157"/>
            <a:ext cx="2209800" cy="1325880"/>
          </a:xfrm>
          <a:prstGeom prst="rect">
            <a:avLst/>
          </a:prstGeom>
        </p:spPr>
      </p:pic>
      <p:pic>
        <p:nvPicPr>
          <p:cNvPr id="4" name="Picture 3">
            <a:extLst>
              <a:ext uri="{FF2B5EF4-FFF2-40B4-BE49-F238E27FC236}">
                <a16:creationId xmlns:a16="http://schemas.microsoft.com/office/drawing/2014/main" id="{15F9B3D0-939F-0B43-9760-78C84A44C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700" y="5129886"/>
            <a:ext cx="1857600" cy="1857600"/>
          </a:xfrm>
          <a:prstGeom prst="rect">
            <a:avLst/>
          </a:prstGeom>
        </p:spPr>
      </p:pic>
    </p:spTree>
    <p:extLst>
      <p:ext uri="{BB962C8B-B14F-4D97-AF65-F5344CB8AC3E}">
        <p14:creationId xmlns:p14="http://schemas.microsoft.com/office/powerpoint/2010/main" val="255493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bullets">
    <p:spTree>
      <p:nvGrpSpPr>
        <p:cNvPr id="1" name=""/>
        <p:cNvGrpSpPr/>
        <p:nvPr/>
      </p:nvGrpSpPr>
      <p:grpSpPr>
        <a:xfrm>
          <a:off x="0" y="0"/>
          <a:ext cx="0" cy="0"/>
          <a:chOff x="0" y="0"/>
          <a:chExt cx="0" cy="0"/>
        </a:xfrm>
      </p:grpSpPr>
      <p:sp>
        <p:nvSpPr>
          <p:cNvPr id="317" name="bg object 16">
            <a:extLst>
              <a:ext uri="{FF2B5EF4-FFF2-40B4-BE49-F238E27FC236}">
                <a16:creationId xmlns:a16="http://schemas.microsoft.com/office/drawing/2014/main" id="{58830000-8B61-7367-08CA-C1A73562A31F}"/>
              </a:ext>
            </a:extLst>
          </p:cNvPr>
          <p:cNvSpPr/>
          <p:nvPr userDrawn="1"/>
        </p:nvSpPr>
        <p:spPr>
          <a:xfrm>
            <a:off x="12700" y="1540566"/>
            <a:ext cx="12179300" cy="5317434"/>
          </a:xfrm>
          <a:custGeom>
            <a:avLst/>
            <a:gdLst/>
            <a:ahLst/>
            <a:cxnLst/>
            <a:rect l="l" t="t" r="r" b="b"/>
            <a:pathLst>
              <a:path w="20104100" h="10135870">
                <a:moveTo>
                  <a:pt x="20104099" y="0"/>
                </a:moveTo>
                <a:lnTo>
                  <a:pt x="0" y="0"/>
                </a:lnTo>
                <a:lnTo>
                  <a:pt x="0" y="10135817"/>
                </a:lnTo>
                <a:lnTo>
                  <a:pt x="20104099" y="10135817"/>
                </a:lnTo>
                <a:lnTo>
                  <a:pt x="20104099" y="0"/>
                </a:lnTo>
                <a:close/>
              </a:path>
            </a:pathLst>
          </a:custGeom>
          <a:solidFill>
            <a:srgbClr val="005EB8"/>
          </a:solidFill>
        </p:spPr>
        <p:txBody>
          <a:bodyPr wrap="square" lIns="0" tIns="0" rIns="0" bIns="0" rtlCol="0"/>
          <a:lstStyle/>
          <a:p>
            <a:endParaRPr dirty="0"/>
          </a:p>
        </p:txBody>
      </p:sp>
      <p:sp>
        <p:nvSpPr>
          <p:cNvPr id="6" name="Text Placeholder 5">
            <a:extLst>
              <a:ext uri="{FF2B5EF4-FFF2-40B4-BE49-F238E27FC236}">
                <a16:creationId xmlns:a16="http://schemas.microsoft.com/office/drawing/2014/main" id="{CA7ED814-E0E1-82B4-304B-A1161ECB652E}"/>
              </a:ext>
            </a:extLst>
          </p:cNvPr>
          <p:cNvSpPr>
            <a:spLocks noGrp="1"/>
          </p:cNvSpPr>
          <p:nvPr>
            <p:ph type="body" sz="quarter" idx="10"/>
          </p:nvPr>
        </p:nvSpPr>
        <p:spPr>
          <a:xfrm>
            <a:off x="930275" y="2068513"/>
            <a:ext cx="10274300" cy="3124200"/>
          </a:xfrm>
          <a:prstGeom prst="rect">
            <a:avLst/>
          </a:prstGeom>
        </p:spPr>
        <p:txBody>
          <a:bodyPr/>
          <a:lstStyle>
            <a:lvl1pPr>
              <a:defRPr>
                <a:solidFill>
                  <a:schemeClr val="bg1"/>
                </a:solidFill>
                <a:latin typeface="Frutiger LT Std 45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object 7">
            <a:extLst>
              <a:ext uri="{FF2B5EF4-FFF2-40B4-BE49-F238E27FC236}">
                <a16:creationId xmlns:a16="http://schemas.microsoft.com/office/drawing/2014/main" id="{34FBA2E1-CA6B-8331-DF37-3AB5779AAF07}"/>
              </a:ext>
            </a:extLst>
          </p:cNvPr>
          <p:cNvSpPr/>
          <p:nvPr userDrawn="1"/>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endParaRPr dirty="0"/>
          </a:p>
        </p:txBody>
      </p:sp>
      <p:sp>
        <p:nvSpPr>
          <p:cNvPr id="7" name="Oval 6">
            <a:extLst>
              <a:ext uri="{FF2B5EF4-FFF2-40B4-BE49-F238E27FC236}">
                <a16:creationId xmlns:a16="http://schemas.microsoft.com/office/drawing/2014/main" id="{408BF4EF-A470-9A86-BEE9-D5AC64543E1E}"/>
              </a:ext>
            </a:extLst>
          </p:cNvPr>
          <p:cNvSpPr/>
          <p:nvPr userDrawn="1"/>
        </p:nvSpPr>
        <p:spPr>
          <a:xfrm>
            <a:off x="802283" y="5645140"/>
            <a:ext cx="570534" cy="51945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1303632-1A66-FDE6-F153-A87E099D58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50" y="5129886"/>
            <a:ext cx="1857600" cy="1857600"/>
          </a:xfrm>
          <a:prstGeom prst="rect">
            <a:avLst/>
          </a:prstGeom>
        </p:spPr>
      </p:pic>
      <p:sp>
        <p:nvSpPr>
          <p:cNvPr id="8" name="Text Placeholder 2">
            <a:extLst>
              <a:ext uri="{FF2B5EF4-FFF2-40B4-BE49-F238E27FC236}">
                <a16:creationId xmlns:a16="http://schemas.microsoft.com/office/drawing/2014/main" id="{4E50999D-7366-CED8-8ED5-98D37D44B1FA}"/>
              </a:ext>
            </a:extLst>
          </p:cNvPr>
          <p:cNvSpPr>
            <a:spLocks noGrp="1"/>
          </p:cNvSpPr>
          <p:nvPr>
            <p:ph type="body" idx="11" hasCustomPrompt="1"/>
          </p:nvPr>
        </p:nvSpPr>
        <p:spPr>
          <a:xfrm>
            <a:off x="755650" y="1049735"/>
            <a:ext cx="9728689" cy="349119"/>
          </a:xfrm>
          <a:prstGeom prst="rect">
            <a:avLst/>
          </a:prstGeom>
        </p:spPr>
        <p:txBody>
          <a:bodyPr>
            <a:noAutofit/>
          </a:bodyPr>
          <a:lstStyle>
            <a:lvl1pPr marL="0" indent="0">
              <a:buNone/>
              <a:defRPr sz="2400" b="1" i="0">
                <a:solidFill>
                  <a:schemeClr val="accent2"/>
                </a:solidFill>
                <a:latin typeface="Frutiger LT Std 45 Light" panose="020B04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Header</a:t>
            </a:r>
          </a:p>
        </p:txBody>
      </p:sp>
      <p:grpSp>
        <p:nvGrpSpPr>
          <p:cNvPr id="9" name="Group 8">
            <a:extLst>
              <a:ext uri="{FF2B5EF4-FFF2-40B4-BE49-F238E27FC236}">
                <a16:creationId xmlns:a16="http://schemas.microsoft.com/office/drawing/2014/main" id="{78208F58-A1C4-955E-E1F0-D926EC3E7474}"/>
              </a:ext>
            </a:extLst>
          </p:cNvPr>
          <p:cNvGrpSpPr/>
          <p:nvPr userDrawn="1"/>
        </p:nvGrpSpPr>
        <p:grpSpPr>
          <a:xfrm rot="16200000">
            <a:off x="10168770" y="1413697"/>
            <a:ext cx="1909060" cy="2162799"/>
            <a:chOff x="13155638" y="3261978"/>
            <a:chExt cx="6949072" cy="6842960"/>
          </a:xfrm>
        </p:grpSpPr>
        <p:sp>
          <p:nvSpPr>
            <p:cNvPr id="10" name="object 2">
              <a:extLst>
                <a:ext uri="{FF2B5EF4-FFF2-40B4-BE49-F238E27FC236}">
                  <a16:creationId xmlns:a16="http://schemas.microsoft.com/office/drawing/2014/main" id="{E348B17C-E70A-9FD8-BF08-52662683D14F}"/>
                </a:ext>
              </a:extLst>
            </p:cNvPr>
            <p:cNvSpPr/>
            <p:nvPr/>
          </p:nvSpPr>
          <p:spPr>
            <a:xfrm>
              <a:off x="17721695" y="4063561"/>
              <a:ext cx="2382520" cy="3966210"/>
            </a:xfrm>
            <a:custGeom>
              <a:avLst/>
              <a:gdLst/>
              <a:ahLst/>
              <a:cxnLst/>
              <a:rect l="l" t="t" r="r" b="b"/>
              <a:pathLst>
                <a:path w="2382519" h="3966209">
                  <a:moveTo>
                    <a:pt x="2382393" y="3346031"/>
                  </a:moveTo>
                  <a:lnTo>
                    <a:pt x="309651" y="1206334"/>
                  </a:lnTo>
                  <a:lnTo>
                    <a:pt x="207556" y="1305229"/>
                  </a:lnTo>
                  <a:lnTo>
                    <a:pt x="2382393" y="3550310"/>
                  </a:lnTo>
                  <a:lnTo>
                    <a:pt x="2382393" y="3346031"/>
                  </a:lnTo>
                  <a:close/>
                </a:path>
                <a:path w="2382519" h="3966209">
                  <a:moveTo>
                    <a:pt x="2382393" y="2930715"/>
                  </a:moveTo>
                  <a:lnTo>
                    <a:pt x="517194" y="1005281"/>
                  </a:lnTo>
                  <a:lnTo>
                    <a:pt x="415099" y="1104176"/>
                  </a:lnTo>
                  <a:lnTo>
                    <a:pt x="2382393" y="3135007"/>
                  </a:lnTo>
                  <a:lnTo>
                    <a:pt x="2382393" y="2930715"/>
                  </a:lnTo>
                  <a:close/>
                </a:path>
                <a:path w="2382519" h="3966209">
                  <a:moveTo>
                    <a:pt x="2382393" y="2515412"/>
                  </a:moveTo>
                  <a:lnTo>
                    <a:pt x="724738" y="804227"/>
                  </a:lnTo>
                  <a:lnTo>
                    <a:pt x="622655" y="903122"/>
                  </a:lnTo>
                  <a:lnTo>
                    <a:pt x="2382393" y="2719705"/>
                  </a:lnTo>
                  <a:lnTo>
                    <a:pt x="2382393" y="2515412"/>
                  </a:lnTo>
                  <a:close/>
                </a:path>
                <a:path w="2382519" h="3966209">
                  <a:moveTo>
                    <a:pt x="2382393" y="2100110"/>
                  </a:moveTo>
                  <a:lnTo>
                    <a:pt x="932294" y="603173"/>
                  </a:lnTo>
                  <a:lnTo>
                    <a:pt x="830199" y="702068"/>
                  </a:lnTo>
                  <a:lnTo>
                    <a:pt x="2382393" y="2304389"/>
                  </a:lnTo>
                  <a:lnTo>
                    <a:pt x="2382393" y="2100110"/>
                  </a:lnTo>
                  <a:close/>
                </a:path>
                <a:path w="2382519" h="3966209">
                  <a:moveTo>
                    <a:pt x="2382393" y="1684807"/>
                  </a:moveTo>
                  <a:lnTo>
                    <a:pt x="1139837" y="402107"/>
                  </a:lnTo>
                  <a:lnTo>
                    <a:pt x="1037742" y="501015"/>
                  </a:lnTo>
                  <a:lnTo>
                    <a:pt x="2382393" y="1889086"/>
                  </a:lnTo>
                  <a:lnTo>
                    <a:pt x="2382393" y="1684807"/>
                  </a:lnTo>
                  <a:close/>
                </a:path>
                <a:path w="2382519" h="3966209">
                  <a:moveTo>
                    <a:pt x="2382393" y="1269492"/>
                  </a:moveTo>
                  <a:lnTo>
                    <a:pt x="1347381" y="201053"/>
                  </a:lnTo>
                  <a:lnTo>
                    <a:pt x="1245298" y="299961"/>
                  </a:lnTo>
                  <a:lnTo>
                    <a:pt x="2382393" y="1473784"/>
                  </a:lnTo>
                  <a:lnTo>
                    <a:pt x="2382393" y="1269492"/>
                  </a:lnTo>
                  <a:close/>
                </a:path>
                <a:path w="2382519" h="3966209">
                  <a:moveTo>
                    <a:pt x="2382393" y="854189"/>
                  </a:moveTo>
                  <a:lnTo>
                    <a:pt x="1554937" y="0"/>
                  </a:lnTo>
                  <a:lnTo>
                    <a:pt x="1452841" y="98894"/>
                  </a:lnTo>
                  <a:lnTo>
                    <a:pt x="2382393" y="1058481"/>
                  </a:lnTo>
                  <a:lnTo>
                    <a:pt x="2382393" y="854189"/>
                  </a:lnTo>
                  <a:close/>
                </a:path>
                <a:path w="2382519" h="3966209">
                  <a:moveTo>
                    <a:pt x="2382405" y="3761333"/>
                  </a:moveTo>
                  <a:lnTo>
                    <a:pt x="102095" y="1407388"/>
                  </a:lnTo>
                  <a:lnTo>
                    <a:pt x="0" y="1506283"/>
                  </a:lnTo>
                  <a:lnTo>
                    <a:pt x="2382405" y="3965625"/>
                  </a:lnTo>
                  <a:lnTo>
                    <a:pt x="2382405" y="3761333"/>
                  </a:lnTo>
                  <a:close/>
                </a:path>
              </a:pathLst>
            </a:custGeom>
            <a:solidFill>
              <a:srgbClr val="FFFFFF">
                <a:alpha val="19999"/>
              </a:srgbClr>
            </a:solidFill>
          </p:spPr>
          <p:txBody>
            <a:bodyPr wrap="square" lIns="0" tIns="0" rIns="0" bIns="0" rtlCol="0"/>
            <a:lstStyle/>
            <a:p>
              <a:endParaRPr/>
            </a:p>
          </p:txBody>
        </p:sp>
        <p:sp>
          <p:nvSpPr>
            <p:cNvPr id="11" name="object 3">
              <a:extLst>
                <a:ext uri="{FF2B5EF4-FFF2-40B4-BE49-F238E27FC236}">
                  <a16:creationId xmlns:a16="http://schemas.microsoft.com/office/drawing/2014/main" id="{1263D950-8821-7016-8F89-8E252A73F032}"/>
                </a:ext>
              </a:extLst>
            </p:cNvPr>
            <p:cNvSpPr/>
            <p:nvPr/>
          </p:nvSpPr>
          <p:spPr>
            <a:xfrm>
              <a:off x="19382080" y="3460400"/>
              <a:ext cx="722630" cy="1246505"/>
            </a:xfrm>
            <a:custGeom>
              <a:avLst/>
              <a:gdLst/>
              <a:ahLst/>
              <a:cxnLst/>
              <a:rect l="l" t="t" r="r" b="b"/>
              <a:pathLst>
                <a:path w="722630" h="1246504">
                  <a:moveTo>
                    <a:pt x="722007" y="1042047"/>
                  </a:moveTo>
                  <a:lnTo>
                    <a:pt x="102095" y="402107"/>
                  </a:lnTo>
                  <a:lnTo>
                    <a:pt x="0" y="501002"/>
                  </a:lnTo>
                  <a:lnTo>
                    <a:pt x="722007" y="1246327"/>
                  </a:lnTo>
                  <a:lnTo>
                    <a:pt x="722007" y="1042047"/>
                  </a:lnTo>
                  <a:close/>
                </a:path>
                <a:path w="722630" h="1246504">
                  <a:moveTo>
                    <a:pt x="722007" y="626745"/>
                  </a:moveTo>
                  <a:lnTo>
                    <a:pt x="309638" y="201053"/>
                  </a:lnTo>
                  <a:lnTo>
                    <a:pt x="207556" y="299948"/>
                  </a:lnTo>
                  <a:lnTo>
                    <a:pt x="722007" y="831024"/>
                  </a:lnTo>
                  <a:lnTo>
                    <a:pt x="722007" y="626745"/>
                  </a:lnTo>
                  <a:close/>
                </a:path>
                <a:path w="722630" h="1246504">
                  <a:moveTo>
                    <a:pt x="722020" y="211429"/>
                  </a:moveTo>
                  <a:lnTo>
                    <a:pt x="517194" y="0"/>
                  </a:lnTo>
                  <a:lnTo>
                    <a:pt x="415099" y="98894"/>
                  </a:lnTo>
                  <a:lnTo>
                    <a:pt x="722020" y="415721"/>
                  </a:lnTo>
                  <a:lnTo>
                    <a:pt x="722020" y="211429"/>
                  </a:lnTo>
                  <a:close/>
                </a:path>
              </a:pathLst>
            </a:custGeom>
            <a:solidFill>
              <a:srgbClr val="FFFFFF">
                <a:alpha val="19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44A58D79-CE7D-4EF9-5BBF-5E60FE82BD8D}"/>
                </a:ext>
              </a:extLst>
            </p:cNvPr>
            <p:cNvSpPr/>
            <p:nvPr/>
          </p:nvSpPr>
          <p:spPr>
            <a:xfrm>
              <a:off x="14400936" y="5672003"/>
              <a:ext cx="5703570" cy="4432935"/>
            </a:xfrm>
            <a:custGeom>
              <a:avLst/>
              <a:gdLst/>
              <a:ahLst/>
              <a:cxnLst/>
              <a:rect l="l" t="t" r="r" b="b"/>
              <a:pathLst>
                <a:path w="5703569" h="4432934">
                  <a:moveTo>
                    <a:pt x="1474355" y="4432401"/>
                  </a:moveTo>
                  <a:lnTo>
                    <a:pt x="102082" y="3015831"/>
                  </a:lnTo>
                  <a:lnTo>
                    <a:pt x="0" y="3114725"/>
                  </a:lnTo>
                  <a:lnTo>
                    <a:pt x="1276451" y="4432401"/>
                  </a:lnTo>
                  <a:lnTo>
                    <a:pt x="1474355" y="4432401"/>
                  </a:lnTo>
                  <a:close/>
                </a:path>
                <a:path w="5703569" h="4432934">
                  <a:moveTo>
                    <a:pt x="1876666" y="4432401"/>
                  </a:moveTo>
                  <a:lnTo>
                    <a:pt x="309638" y="2814764"/>
                  </a:lnTo>
                  <a:lnTo>
                    <a:pt x="207543" y="2913672"/>
                  </a:lnTo>
                  <a:lnTo>
                    <a:pt x="1678762" y="4432401"/>
                  </a:lnTo>
                  <a:lnTo>
                    <a:pt x="1876666" y="4432401"/>
                  </a:lnTo>
                  <a:close/>
                </a:path>
                <a:path w="5703569" h="4432934">
                  <a:moveTo>
                    <a:pt x="2278977" y="4432401"/>
                  </a:moveTo>
                  <a:lnTo>
                    <a:pt x="517182" y="2613710"/>
                  </a:lnTo>
                  <a:lnTo>
                    <a:pt x="415086" y="2712618"/>
                  </a:lnTo>
                  <a:lnTo>
                    <a:pt x="2081085" y="4432401"/>
                  </a:lnTo>
                  <a:lnTo>
                    <a:pt x="2278977" y="4432401"/>
                  </a:lnTo>
                  <a:close/>
                </a:path>
                <a:path w="5703569" h="4432934">
                  <a:moveTo>
                    <a:pt x="2681287" y="4432401"/>
                  </a:moveTo>
                  <a:lnTo>
                    <a:pt x="724725" y="2412657"/>
                  </a:lnTo>
                  <a:lnTo>
                    <a:pt x="622642" y="2511552"/>
                  </a:lnTo>
                  <a:lnTo>
                    <a:pt x="2483396" y="4432401"/>
                  </a:lnTo>
                  <a:lnTo>
                    <a:pt x="2681287" y="4432401"/>
                  </a:lnTo>
                  <a:close/>
                </a:path>
                <a:path w="5703569" h="4432934">
                  <a:moveTo>
                    <a:pt x="3083598" y="4432401"/>
                  </a:moveTo>
                  <a:lnTo>
                    <a:pt x="932281" y="2211603"/>
                  </a:lnTo>
                  <a:lnTo>
                    <a:pt x="830186" y="2310498"/>
                  </a:lnTo>
                  <a:lnTo>
                    <a:pt x="2885706" y="4432401"/>
                  </a:lnTo>
                  <a:lnTo>
                    <a:pt x="3083598" y="4432401"/>
                  </a:lnTo>
                  <a:close/>
                </a:path>
                <a:path w="5703569" h="4432934">
                  <a:moveTo>
                    <a:pt x="3485921" y="4432401"/>
                  </a:moveTo>
                  <a:lnTo>
                    <a:pt x="1139825" y="2010549"/>
                  </a:lnTo>
                  <a:lnTo>
                    <a:pt x="1037742" y="2109444"/>
                  </a:lnTo>
                  <a:lnTo>
                    <a:pt x="3288017" y="4432401"/>
                  </a:lnTo>
                  <a:lnTo>
                    <a:pt x="3485921" y="4432401"/>
                  </a:lnTo>
                  <a:close/>
                </a:path>
                <a:path w="5703569" h="4432934">
                  <a:moveTo>
                    <a:pt x="3888232" y="4432401"/>
                  </a:moveTo>
                  <a:lnTo>
                    <a:pt x="1347368" y="1809496"/>
                  </a:lnTo>
                  <a:lnTo>
                    <a:pt x="1245285" y="1908390"/>
                  </a:lnTo>
                  <a:lnTo>
                    <a:pt x="3690328" y="4432401"/>
                  </a:lnTo>
                  <a:lnTo>
                    <a:pt x="3888232" y="4432401"/>
                  </a:lnTo>
                  <a:close/>
                </a:path>
                <a:path w="5703569" h="4432934">
                  <a:moveTo>
                    <a:pt x="4290542" y="4432401"/>
                  </a:moveTo>
                  <a:lnTo>
                    <a:pt x="1554924" y="1608442"/>
                  </a:lnTo>
                  <a:lnTo>
                    <a:pt x="1452829" y="1707337"/>
                  </a:lnTo>
                  <a:lnTo>
                    <a:pt x="4092651" y="4432401"/>
                  </a:lnTo>
                  <a:lnTo>
                    <a:pt x="4290542" y="4432401"/>
                  </a:lnTo>
                  <a:close/>
                </a:path>
                <a:path w="5703569" h="4432934">
                  <a:moveTo>
                    <a:pt x="4692853" y="4432401"/>
                  </a:moveTo>
                  <a:lnTo>
                    <a:pt x="1762467" y="1407388"/>
                  </a:lnTo>
                  <a:lnTo>
                    <a:pt x="1660372" y="1506283"/>
                  </a:lnTo>
                  <a:lnTo>
                    <a:pt x="4494962" y="4432401"/>
                  </a:lnTo>
                  <a:lnTo>
                    <a:pt x="4692853" y="4432401"/>
                  </a:lnTo>
                  <a:close/>
                </a:path>
                <a:path w="5703569" h="4432934">
                  <a:moveTo>
                    <a:pt x="5095164" y="4432401"/>
                  </a:moveTo>
                  <a:lnTo>
                    <a:pt x="1970024" y="1206334"/>
                  </a:lnTo>
                  <a:lnTo>
                    <a:pt x="1867928" y="1305229"/>
                  </a:lnTo>
                  <a:lnTo>
                    <a:pt x="4897272" y="4432401"/>
                  </a:lnTo>
                  <a:lnTo>
                    <a:pt x="5095164" y="4432401"/>
                  </a:lnTo>
                  <a:close/>
                </a:path>
                <a:path w="5703569" h="4432934">
                  <a:moveTo>
                    <a:pt x="5497474" y="4432401"/>
                  </a:moveTo>
                  <a:lnTo>
                    <a:pt x="2177567" y="1005281"/>
                  </a:lnTo>
                  <a:lnTo>
                    <a:pt x="2075472" y="1104176"/>
                  </a:lnTo>
                  <a:lnTo>
                    <a:pt x="5299583" y="4432401"/>
                  </a:lnTo>
                  <a:lnTo>
                    <a:pt x="5497474" y="4432401"/>
                  </a:lnTo>
                  <a:close/>
                </a:path>
                <a:path w="5703569" h="4432934">
                  <a:moveTo>
                    <a:pt x="5703151" y="3814114"/>
                  </a:moveTo>
                  <a:lnTo>
                    <a:pt x="2592667" y="603161"/>
                  </a:lnTo>
                  <a:lnTo>
                    <a:pt x="2490571" y="702068"/>
                  </a:lnTo>
                  <a:lnTo>
                    <a:pt x="5703151" y="4018394"/>
                  </a:lnTo>
                  <a:lnTo>
                    <a:pt x="5703151" y="3814114"/>
                  </a:lnTo>
                  <a:close/>
                </a:path>
                <a:path w="5703569" h="4432934">
                  <a:moveTo>
                    <a:pt x="5703151" y="3398812"/>
                  </a:moveTo>
                  <a:lnTo>
                    <a:pt x="2800210" y="402107"/>
                  </a:lnTo>
                  <a:lnTo>
                    <a:pt x="2698115" y="501002"/>
                  </a:lnTo>
                  <a:lnTo>
                    <a:pt x="5703151" y="3603091"/>
                  </a:lnTo>
                  <a:lnTo>
                    <a:pt x="5703151" y="3398812"/>
                  </a:lnTo>
                  <a:close/>
                </a:path>
                <a:path w="5703569" h="4432934">
                  <a:moveTo>
                    <a:pt x="5703151" y="2983496"/>
                  </a:moveTo>
                  <a:lnTo>
                    <a:pt x="3007753" y="201053"/>
                  </a:lnTo>
                  <a:lnTo>
                    <a:pt x="2905671" y="299948"/>
                  </a:lnTo>
                  <a:lnTo>
                    <a:pt x="5703151" y="3187789"/>
                  </a:lnTo>
                  <a:lnTo>
                    <a:pt x="5703151" y="2983496"/>
                  </a:lnTo>
                  <a:close/>
                </a:path>
                <a:path w="5703569" h="4432934">
                  <a:moveTo>
                    <a:pt x="5703151" y="2568194"/>
                  </a:moveTo>
                  <a:lnTo>
                    <a:pt x="3215309" y="0"/>
                  </a:lnTo>
                  <a:lnTo>
                    <a:pt x="3113214" y="98894"/>
                  </a:lnTo>
                  <a:lnTo>
                    <a:pt x="5703151" y="2772486"/>
                  </a:lnTo>
                  <a:lnTo>
                    <a:pt x="5703151" y="2568194"/>
                  </a:lnTo>
                  <a:close/>
                </a:path>
                <a:path w="5703569" h="4432934">
                  <a:moveTo>
                    <a:pt x="5703163" y="4229417"/>
                  </a:moveTo>
                  <a:lnTo>
                    <a:pt x="2385110" y="804214"/>
                  </a:lnTo>
                  <a:lnTo>
                    <a:pt x="2283028" y="903122"/>
                  </a:lnTo>
                  <a:lnTo>
                    <a:pt x="5701893" y="4432401"/>
                  </a:lnTo>
                  <a:lnTo>
                    <a:pt x="5703163" y="4432401"/>
                  </a:lnTo>
                  <a:lnTo>
                    <a:pt x="5703163" y="4229417"/>
                  </a:lnTo>
                  <a:close/>
                </a:path>
              </a:pathLst>
            </a:custGeom>
            <a:solidFill>
              <a:srgbClr val="FFFFFF">
                <a:alpha val="19999"/>
              </a:srgbClr>
            </a:solidFill>
          </p:spPr>
          <p:txBody>
            <a:bodyPr wrap="square" lIns="0" tIns="0" rIns="0" bIns="0" rtlCol="0"/>
            <a:lstStyle/>
            <a:p>
              <a:endParaRPr/>
            </a:p>
          </p:txBody>
        </p:sp>
        <p:sp>
          <p:nvSpPr>
            <p:cNvPr id="13" name="object 5">
              <a:extLst>
                <a:ext uri="{FF2B5EF4-FFF2-40B4-BE49-F238E27FC236}">
                  <a16:creationId xmlns:a16="http://schemas.microsoft.com/office/drawing/2014/main" id="{C2D0DA19-66EF-669F-316A-10815B11D09E}"/>
                </a:ext>
              </a:extLst>
            </p:cNvPr>
            <p:cNvSpPr/>
            <p:nvPr/>
          </p:nvSpPr>
          <p:spPr>
            <a:xfrm>
              <a:off x="13155638" y="9693103"/>
              <a:ext cx="708660" cy="411480"/>
            </a:xfrm>
            <a:custGeom>
              <a:avLst/>
              <a:gdLst/>
              <a:ahLst/>
              <a:cxnLst/>
              <a:rect l="l" t="t" r="r" b="b"/>
              <a:pathLst>
                <a:path w="708659" h="411479">
                  <a:moveTo>
                    <a:pt x="305765" y="411302"/>
                  </a:moveTo>
                  <a:lnTo>
                    <a:pt x="102095" y="201053"/>
                  </a:lnTo>
                  <a:lnTo>
                    <a:pt x="0" y="299948"/>
                  </a:lnTo>
                  <a:lnTo>
                    <a:pt x="107873" y="411302"/>
                  </a:lnTo>
                  <a:lnTo>
                    <a:pt x="305765" y="411302"/>
                  </a:lnTo>
                  <a:close/>
                </a:path>
                <a:path w="708659" h="411479">
                  <a:moveTo>
                    <a:pt x="708088" y="411302"/>
                  </a:moveTo>
                  <a:lnTo>
                    <a:pt x="309638" y="0"/>
                  </a:lnTo>
                  <a:lnTo>
                    <a:pt x="207556" y="98894"/>
                  </a:lnTo>
                  <a:lnTo>
                    <a:pt x="510184" y="411302"/>
                  </a:lnTo>
                  <a:lnTo>
                    <a:pt x="708088" y="411302"/>
                  </a:lnTo>
                  <a:close/>
                </a:path>
              </a:pathLst>
            </a:custGeom>
            <a:solidFill>
              <a:srgbClr val="FFFFFF">
                <a:alpha val="19999"/>
              </a:srgbClr>
            </a:solidFill>
          </p:spPr>
          <p:txBody>
            <a:bodyPr wrap="square" lIns="0" tIns="0" rIns="0" bIns="0" rtlCol="0"/>
            <a:lstStyle/>
            <a:p>
              <a:endParaRPr/>
            </a:p>
          </p:txBody>
        </p:sp>
        <p:sp>
          <p:nvSpPr>
            <p:cNvPr id="14" name="object 6">
              <a:extLst>
                <a:ext uri="{FF2B5EF4-FFF2-40B4-BE49-F238E27FC236}">
                  <a16:creationId xmlns:a16="http://schemas.microsoft.com/office/drawing/2014/main" id="{C0351AD1-E020-D9E9-311D-BC177349E607}"/>
                </a:ext>
              </a:extLst>
            </p:cNvPr>
            <p:cNvSpPr/>
            <p:nvPr/>
          </p:nvSpPr>
          <p:spPr>
            <a:xfrm>
              <a:off x="13570737" y="8888888"/>
              <a:ext cx="1902460" cy="1216025"/>
            </a:xfrm>
            <a:custGeom>
              <a:avLst/>
              <a:gdLst/>
              <a:ahLst/>
              <a:cxnLst/>
              <a:rect l="l" t="t" r="r" b="b"/>
              <a:pathLst>
                <a:path w="1902459" h="1216025">
                  <a:moveTo>
                    <a:pt x="695299" y="1215517"/>
                  </a:moveTo>
                  <a:lnTo>
                    <a:pt x="102095" y="603161"/>
                  </a:lnTo>
                  <a:lnTo>
                    <a:pt x="0" y="702056"/>
                  </a:lnTo>
                  <a:lnTo>
                    <a:pt x="497395" y="1215517"/>
                  </a:lnTo>
                  <a:lnTo>
                    <a:pt x="695299" y="1215517"/>
                  </a:lnTo>
                  <a:close/>
                </a:path>
                <a:path w="1902459" h="1216025">
                  <a:moveTo>
                    <a:pt x="1097610" y="1215517"/>
                  </a:moveTo>
                  <a:lnTo>
                    <a:pt x="309638" y="402107"/>
                  </a:lnTo>
                  <a:lnTo>
                    <a:pt x="207556" y="501002"/>
                  </a:lnTo>
                  <a:lnTo>
                    <a:pt x="899718" y="1215517"/>
                  </a:lnTo>
                  <a:lnTo>
                    <a:pt x="1097610" y="1215517"/>
                  </a:lnTo>
                  <a:close/>
                </a:path>
                <a:path w="1902459" h="1216025">
                  <a:moveTo>
                    <a:pt x="1499920" y="1215517"/>
                  </a:moveTo>
                  <a:lnTo>
                    <a:pt x="517194" y="201053"/>
                  </a:lnTo>
                  <a:lnTo>
                    <a:pt x="415099" y="299948"/>
                  </a:lnTo>
                  <a:lnTo>
                    <a:pt x="1302029" y="1215517"/>
                  </a:lnTo>
                  <a:lnTo>
                    <a:pt x="1499920" y="1215517"/>
                  </a:lnTo>
                  <a:close/>
                </a:path>
                <a:path w="1902459" h="1216025">
                  <a:moveTo>
                    <a:pt x="1902231" y="1215517"/>
                  </a:moveTo>
                  <a:lnTo>
                    <a:pt x="724738" y="0"/>
                  </a:lnTo>
                  <a:lnTo>
                    <a:pt x="622642" y="98894"/>
                  </a:lnTo>
                  <a:lnTo>
                    <a:pt x="1704340" y="1215517"/>
                  </a:lnTo>
                  <a:lnTo>
                    <a:pt x="1902231" y="1215517"/>
                  </a:lnTo>
                  <a:close/>
                </a:path>
              </a:pathLst>
            </a:custGeom>
            <a:solidFill>
              <a:srgbClr val="FFFFFF">
                <a:alpha val="19999"/>
              </a:srgbClr>
            </a:solidFill>
          </p:spPr>
          <p:txBody>
            <a:bodyPr wrap="square" lIns="0" tIns="0" rIns="0" bIns="0" rtlCol="0"/>
            <a:lstStyle/>
            <a:p>
              <a:endParaRPr/>
            </a:p>
          </p:txBody>
        </p:sp>
        <p:sp>
          <p:nvSpPr>
            <p:cNvPr id="15" name="object 7">
              <a:extLst>
                <a:ext uri="{FF2B5EF4-FFF2-40B4-BE49-F238E27FC236}">
                  <a16:creationId xmlns:a16="http://schemas.microsoft.com/office/drawing/2014/main" id="{60E39742-D50A-DB40-7CA9-3F37CF392334}"/>
                </a:ext>
              </a:extLst>
            </p:cNvPr>
            <p:cNvSpPr/>
            <p:nvPr/>
          </p:nvSpPr>
          <p:spPr>
            <a:xfrm>
              <a:off x="20004733" y="3261978"/>
              <a:ext cx="99695" cy="199390"/>
            </a:xfrm>
            <a:custGeom>
              <a:avLst/>
              <a:gdLst/>
              <a:ahLst/>
              <a:cxnLst/>
              <a:rect l="l" t="t" r="r" b="b"/>
              <a:pathLst>
                <a:path w="99694" h="199389">
                  <a:moveTo>
                    <a:pt x="99365" y="0"/>
                  </a:moveTo>
                  <a:lnTo>
                    <a:pt x="0" y="96257"/>
                  </a:lnTo>
                  <a:lnTo>
                    <a:pt x="99365" y="198832"/>
                  </a:lnTo>
                  <a:lnTo>
                    <a:pt x="99365" y="0"/>
                  </a:lnTo>
                  <a:close/>
                </a:path>
              </a:pathLst>
            </a:custGeom>
            <a:solidFill>
              <a:srgbClr val="FFFFFF">
                <a:alpha val="19999"/>
              </a:srgbClr>
            </a:solidFill>
          </p:spPr>
          <p:txBody>
            <a:bodyPr wrap="square" lIns="0" tIns="0" rIns="0" bIns="0" rtlCol="0"/>
            <a:lstStyle/>
            <a:p>
              <a:endParaRPr/>
            </a:p>
          </p:txBody>
        </p:sp>
      </p:grpSp>
      <p:grpSp>
        <p:nvGrpSpPr>
          <p:cNvPr id="16" name="Group 15">
            <a:extLst>
              <a:ext uri="{FF2B5EF4-FFF2-40B4-BE49-F238E27FC236}">
                <a16:creationId xmlns:a16="http://schemas.microsoft.com/office/drawing/2014/main" id="{08501DB0-34EA-3CCB-4177-0B8C044340FD}"/>
              </a:ext>
            </a:extLst>
          </p:cNvPr>
          <p:cNvGrpSpPr/>
          <p:nvPr userDrawn="1"/>
        </p:nvGrpSpPr>
        <p:grpSpPr>
          <a:xfrm>
            <a:off x="10838998" y="5235596"/>
            <a:ext cx="1264615" cy="1338542"/>
            <a:chOff x="16180871" y="5943281"/>
            <a:chExt cx="3132707" cy="3753300"/>
          </a:xfrm>
        </p:grpSpPr>
        <p:sp>
          <p:nvSpPr>
            <p:cNvPr id="17" name="object 8">
              <a:extLst>
                <a:ext uri="{FF2B5EF4-FFF2-40B4-BE49-F238E27FC236}">
                  <a16:creationId xmlns:a16="http://schemas.microsoft.com/office/drawing/2014/main" id="{5AD67011-4320-4AC5-4468-69EA22136ED4}"/>
                </a:ext>
              </a:extLst>
            </p:cNvPr>
            <p:cNvSpPr/>
            <p:nvPr/>
          </p:nvSpPr>
          <p:spPr>
            <a:xfrm>
              <a:off x="16680518" y="6562288"/>
              <a:ext cx="864235" cy="1169035"/>
            </a:xfrm>
            <a:custGeom>
              <a:avLst/>
              <a:gdLst/>
              <a:ahLst/>
              <a:cxnLst/>
              <a:rect l="l" t="t" r="r" b="b"/>
              <a:pathLst>
                <a:path w="864234" h="1169034">
                  <a:moveTo>
                    <a:pt x="421172" y="0"/>
                  </a:moveTo>
                  <a:lnTo>
                    <a:pt x="363199" y="39568"/>
                  </a:lnTo>
                  <a:lnTo>
                    <a:pt x="316073" y="79512"/>
                  </a:lnTo>
                  <a:lnTo>
                    <a:pt x="272693" y="121685"/>
                  </a:lnTo>
                  <a:lnTo>
                    <a:pt x="232957" y="165634"/>
                  </a:lnTo>
                  <a:lnTo>
                    <a:pt x="196764" y="210903"/>
                  </a:lnTo>
                  <a:lnTo>
                    <a:pt x="164010" y="257041"/>
                  </a:lnTo>
                  <a:lnTo>
                    <a:pt x="134593" y="303593"/>
                  </a:lnTo>
                  <a:lnTo>
                    <a:pt x="108412" y="350105"/>
                  </a:lnTo>
                  <a:lnTo>
                    <a:pt x="85363" y="396124"/>
                  </a:lnTo>
                  <a:lnTo>
                    <a:pt x="65345" y="441197"/>
                  </a:lnTo>
                  <a:lnTo>
                    <a:pt x="48254" y="484870"/>
                  </a:lnTo>
                  <a:lnTo>
                    <a:pt x="33989" y="526688"/>
                  </a:lnTo>
                  <a:lnTo>
                    <a:pt x="22448" y="566199"/>
                  </a:lnTo>
                  <a:lnTo>
                    <a:pt x="7126" y="636483"/>
                  </a:lnTo>
                  <a:lnTo>
                    <a:pt x="0" y="724541"/>
                  </a:lnTo>
                  <a:lnTo>
                    <a:pt x="2418" y="779375"/>
                  </a:lnTo>
                  <a:lnTo>
                    <a:pt x="10045" y="830806"/>
                  </a:lnTo>
                  <a:lnTo>
                    <a:pt x="22531" y="878788"/>
                  </a:lnTo>
                  <a:lnTo>
                    <a:pt x="39526" y="923277"/>
                  </a:lnTo>
                  <a:lnTo>
                    <a:pt x="60678" y="964226"/>
                  </a:lnTo>
                  <a:lnTo>
                    <a:pt x="85638" y="1001589"/>
                  </a:lnTo>
                  <a:lnTo>
                    <a:pt x="114056" y="1035322"/>
                  </a:lnTo>
                  <a:lnTo>
                    <a:pt x="145580" y="1065379"/>
                  </a:lnTo>
                  <a:lnTo>
                    <a:pt x="179862" y="1091714"/>
                  </a:lnTo>
                  <a:lnTo>
                    <a:pt x="216550" y="1114282"/>
                  </a:lnTo>
                  <a:lnTo>
                    <a:pt x="255295" y="1133036"/>
                  </a:lnTo>
                  <a:lnTo>
                    <a:pt x="295745" y="1147933"/>
                  </a:lnTo>
                  <a:lnTo>
                    <a:pt x="337551" y="1158925"/>
                  </a:lnTo>
                  <a:lnTo>
                    <a:pt x="380362" y="1165967"/>
                  </a:lnTo>
                  <a:lnTo>
                    <a:pt x="423829" y="1169015"/>
                  </a:lnTo>
                  <a:lnTo>
                    <a:pt x="470466" y="1167607"/>
                  </a:lnTo>
                  <a:lnTo>
                    <a:pt x="515739" y="1161324"/>
                  </a:lnTo>
                  <a:lnTo>
                    <a:pt x="559393" y="1150431"/>
                  </a:lnTo>
                  <a:lnTo>
                    <a:pt x="601173" y="1135194"/>
                  </a:lnTo>
                  <a:lnTo>
                    <a:pt x="640822" y="1115878"/>
                  </a:lnTo>
                  <a:lnTo>
                    <a:pt x="678085" y="1092749"/>
                  </a:lnTo>
                  <a:lnTo>
                    <a:pt x="712705" y="1066073"/>
                  </a:lnTo>
                  <a:lnTo>
                    <a:pt x="744427" y="1036116"/>
                  </a:lnTo>
                  <a:lnTo>
                    <a:pt x="772994" y="1003142"/>
                  </a:lnTo>
                  <a:lnTo>
                    <a:pt x="798153" y="967418"/>
                  </a:lnTo>
                  <a:lnTo>
                    <a:pt x="819645" y="929210"/>
                  </a:lnTo>
                  <a:lnTo>
                    <a:pt x="837216" y="888783"/>
                  </a:lnTo>
                  <a:lnTo>
                    <a:pt x="850609" y="846403"/>
                  </a:lnTo>
                  <a:lnTo>
                    <a:pt x="859569" y="802336"/>
                  </a:lnTo>
                  <a:lnTo>
                    <a:pt x="863840" y="756847"/>
                  </a:lnTo>
                  <a:lnTo>
                    <a:pt x="863166" y="710201"/>
                  </a:lnTo>
                  <a:lnTo>
                    <a:pt x="857349" y="663271"/>
                  </a:lnTo>
                  <a:lnTo>
                    <a:pt x="846619" y="618049"/>
                  </a:lnTo>
                  <a:lnTo>
                    <a:pt x="831256" y="574816"/>
                  </a:lnTo>
                  <a:lnTo>
                    <a:pt x="811541" y="533852"/>
                  </a:lnTo>
                  <a:lnTo>
                    <a:pt x="787755" y="495439"/>
                  </a:lnTo>
                  <a:lnTo>
                    <a:pt x="760178" y="459857"/>
                  </a:lnTo>
                  <a:lnTo>
                    <a:pt x="729092" y="427387"/>
                  </a:lnTo>
                  <a:lnTo>
                    <a:pt x="694777" y="398309"/>
                  </a:lnTo>
                  <a:lnTo>
                    <a:pt x="657513" y="372904"/>
                  </a:lnTo>
                  <a:lnTo>
                    <a:pt x="617581" y="351453"/>
                  </a:lnTo>
                  <a:lnTo>
                    <a:pt x="575263" y="334236"/>
                  </a:lnTo>
                  <a:lnTo>
                    <a:pt x="530838" y="321535"/>
                  </a:lnTo>
                  <a:lnTo>
                    <a:pt x="484587" y="313629"/>
                  </a:lnTo>
                  <a:lnTo>
                    <a:pt x="435808" y="310800"/>
                  </a:lnTo>
                  <a:lnTo>
                    <a:pt x="435012" y="310004"/>
                  </a:lnTo>
                  <a:lnTo>
                    <a:pt x="435012" y="309020"/>
                  </a:lnTo>
                  <a:lnTo>
                    <a:pt x="435012" y="13343"/>
                  </a:lnTo>
                  <a:lnTo>
                    <a:pt x="433003" y="6262"/>
                  </a:lnTo>
                  <a:lnTo>
                    <a:pt x="427919" y="1566"/>
                  </a:lnTo>
                  <a:lnTo>
                    <a:pt x="421172" y="0"/>
                  </a:lnTo>
                  <a:close/>
                </a:path>
              </a:pathLst>
            </a:custGeom>
            <a:solidFill>
              <a:srgbClr val="9AB2CE"/>
            </a:solidFill>
          </p:spPr>
          <p:txBody>
            <a:bodyPr wrap="square" lIns="0" tIns="0" rIns="0" bIns="0" rtlCol="0"/>
            <a:lstStyle/>
            <a:p>
              <a:endParaRPr/>
            </a:p>
          </p:txBody>
        </p:sp>
        <p:grpSp>
          <p:nvGrpSpPr>
            <p:cNvPr id="18" name="object 9">
              <a:extLst>
                <a:ext uri="{FF2B5EF4-FFF2-40B4-BE49-F238E27FC236}">
                  <a16:creationId xmlns:a16="http://schemas.microsoft.com/office/drawing/2014/main" id="{5835C43C-3CA0-4028-6FFB-C9047E043553}"/>
                </a:ext>
              </a:extLst>
            </p:cNvPr>
            <p:cNvGrpSpPr/>
            <p:nvPr/>
          </p:nvGrpSpPr>
          <p:grpSpPr>
            <a:xfrm>
              <a:off x="17506945" y="7689381"/>
              <a:ext cx="1084580" cy="1084580"/>
              <a:chOff x="17506945" y="7689381"/>
              <a:chExt cx="1084580" cy="1084580"/>
            </a:xfrm>
          </p:grpSpPr>
          <p:sp>
            <p:nvSpPr>
              <p:cNvPr id="292" name="object 10">
                <a:extLst>
                  <a:ext uri="{FF2B5EF4-FFF2-40B4-BE49-F238E27FC236}">
                    <a16:creationId xmlns:a16="http://schemas.microsoft.com/office/drawing/2014/main" id="{84CF61FB-61CE-E9E6-C64E-B0B0D1568688}"/>
                  </a:ext>
                </a:extLst>
              </p:cNvPr>
              <p:cNvSpPr/>
              <p:nvPr/>
            </p:nvSpPr>
            <p:spPr>
              <a:xfrm>
                <a:off x="17506938" y="7689386"/>
                <a:ext cx="1084580" cy="1084580"/>
              </a:xfrm>
              <a:custGeom>
                <a:avLst/>
                <a:gdLst/>
                <a:ahLst/>
                <a:cxnLst/>
                <a:rect l="l" t="t" r="r" b="b"/>
                <a:pathLst>
                  <a:path w="1084580" h="1084579">
                    <a:moveTo>
                      <a:pt x="392493" y="1062875"/>
                    </a:moveTo>
                    <a:lnTo>
                      <a:pt x="16497" y="674725"/>
                    </a:lnTo>
                    <a:lnTo>
                      <a:pt x="18046" y="681786"/>
                    </a:lnTo>
                    <a:lnTo>
                      <a:pt x="31724" y="725589"/>
                    </a:lnTo>
                    <a:lnTo>
                      <a:pt x="34302" y="731913"/>
                    </a:lnTo>
                    <a:lnTo>
                      <a:pt x="336359" y="1043724"/>
                    </a:lnTo>
                    <a:lnTo>
                      <a:pt x="376275" y="1058418"/>
                    </a:lnTo>
                    <a:lnTo>
                      <a:pt x="392493" y="1062875"/>
                    </a:lnTo>
                    <a:close/>
                  </a:path>
                  <a:path w="1084580" h="1084579">
                    <a:moveTo>
                      <a:pt x="486384" y="1080922"/>
                    </a:moveTo>
                    <a:lnTo>
                      <a:pt x="1536" y="580415"/>
                    </a:lnTo>
                    <a:lnTo>
                      <a:pt x="1943" y="589813"/>
                    </a:lnTo>
                    <a:lnTo>
                      <a:pt x="6464" y="624306"/>
                    </a:lnTo>
                    <a:lnTo>
                      <a:pt x="442722" y="1074648"/>
                    </a:lnTo>
                    <a:lnTo>
                      <a:pt x="466598" y="1079042"/>
                    </a:lnTo>
                    <a:lnTo>
                      <a:pt x="486384" y="1080922"/>
                    </a:lnTo>
                    <a:close/>
                  </a:path>
                  <a:path w="1084580" h="1084579">
                    <a:moveTo>
                      <a:pt x="566000" y="1084262"/>
                    </a:moveTo>
                    <a:lnTo>
                      <a:pt x="1587" y="501611"/>
                    </a:lnTo>
                    <a:lnTo>
                      <a:pt x="0" y="538772"/>
                    </a:lnTo>
                    <a:lnTo>
                      <a:pt x="528421" y="1084262"/>
                    </a:lnTo>
                    <a:lnTo>
                      <a:pt x="566000" y="1084262"/>
                    </a:lnTo>
                    <a:close/>
                  </a:path>
                  <a:path w="1084580" h="1084579">
                    <a:moveTo>
                      <a:pt x="936053" y="914222"/>
                    </a:moveTo>
                    <a:lnTo>
                      <a:pt x="182626" y="136474"/>
                    </a:lnTo>
                    <a:lnTo>
                      <a:pt x="174485" y="143408"/>
                    </a:lnTo>
                    <a:lnTo>
                      <a:pt x="162941" y="154952"/>
                    </a:lnTo>
                    <a:lnTo>
                      <a:pt x="916863" y="933208"/>
                    </a:lnTo>
                    <a:lnTo>
                      <a:pt x="936053" y="914222"/>
                    </a:lnTo>
                    <a:close/>
                  </a:path>
                  <a:path w="1084580" h="1084579">
                    <a:moveTo>
                      <a:pt x="947978" y="1084262"/>
                    </a:moveTo>
                    <a:lnTo>
                      <a:pt x="108191" y="217360"/>
                    </a:lnTo>
                    <a:lnTo>
                      <a:pt x="92163" y="239598"/>
                    </a:lnTo>
                    <a:lnTo>
                      <a:pt x="910399" y="1084262"/>
                    </a:lnTo>
                    <a:lnTo>
                      <a:pt x="947978" y="1084262"/>
                    </a:lnTo>
                    <a:close/>
                  </a:path>
                  <a:path w="1084580" h="1084579">
                    <a:moveTo>
                      <a:pt x="971994" y="872477"/>
                    </a:moveTo>
                    <a:lnTo>
                      <a:pt x="225742" y="102120"/>
                    </a:lnTo>
                    <a:lnTo>
                      <a:pt x="207873" y="114998"/>
                    </a:lnTo>
                    <a:lnTo>
                      <a:pt x="203911" y="118376"/>
                    </a:lnTo>
                    <a:lnTo>
                      <a:pt x="954519" y="893216"/>
                    </a:lnTo>
                    <a:lnTo>
                      <a:pt x="971994" y="872477"/>
                    </a:lnTo>
                    <a:close/>
                  </a:path>
                  <a:path w="1084580" h="1084579">
                    <a:moveTo>
                      <a:pt x="1003655" y="826287"/>
                    </a:moveTo>
                    <a:lnTo>
                      <a:pt x="272669" y="71704"/>
                    </a:lnTo>
                    <a:lnTo>
                      <a:pt x="248958" y="86017"/>
                    </a:lnTo>
                    <a:lnTo>
                      <a:pt x="988301" y="849236"/>
                    </a:lnTo>
                    <a:lnTo>
                      <a:pt x="1000721" y="831430"/>
                    </a:lnTo>
                    <a:lnTo>
                      <a:pt x="1003655" y="826287"/>
                    </a:lnTo>
                    <a:close/>
                  </a:path>
                  <a:path w="1084580" h="1084579">
                    <a:moveTo>
                      <a:pt x="1024369" y="1084262"/>
                    </a:moveTo>
                    <a:lnTo>
                      <a:pt x="143256" y="174688"/>
                    </a:lnTo>
                    <a:lnTo>
                      <a:pt x="125679" y="195338"/>
                    </a:lnTo>
                    <a:lnTo>
                      <a:pt x="986790" y="1084262"/>
                    </a:lnTo>
                    <a:lnTo>
                      <a:pt x="1024369" y="1084262"/>
                    </a:lnTo>
                    <a:close/>
                  </a:path>
                  <a:path w="1084580" h="1084579">
                    <a:moveTo>
                      <a:pt x="1031036" y="775690"/>
                    </a:moveTo>
                    <a:lnTo>
                      <a:pt x="323811" y="45631"/>
                    </a:lnTo>
                    <a:lnTo>
                      <a:pt x="320852" y="46812"/>
                    </a:lnTo>
                    <a:lnTo>
                      <a:pt x="298259" y="58051"/>
                    </a:lnTo>
                    <a:lnTo>
                      <a:pt x="1018032" y="801065"/>
                    </a:lnTo>
                    <a:lnTo>
                      <a:pt x="1025309" y="788301"/>
                    </a:lnTo>
                    <a:lnTo>
                      <a:pt x="1031036" y="775690"/>
                    </a:lnTo>
                    <a:close/>
                  </a:path>
                  <a:path w="1084580" h="1084579">
                    <a:moveTo>
                      <a:pt x="1053744" y="720267"/>
                    </a:moveTo>
                    <a:lnTo>
                      <a:pt x="380085" y="24866"/>
                    </a:lnTo>
                    <a:lnTo>
                      <a:pt x="362242" y="30314"/>
                    </a:lnTo>
                    <a:lnTo>
                      <a:pt x="351815" y="34467"/>
                    </a:lnTo>
                    <a:lnTo>
                      <a:pt x="1043419" y="748411"/>
                    </a:lnTo>
                    <a:lnTo>
                      <a:pt x="1045946" y="742823"/>
                    </a:lnTo>
                    <a:lnTo>
                      <a:pt x="1053744" y="720267"/>
                    </a:lnTo>
                    <a:close/>
                  </a:path>
                  <a:path w="1084580" h="1084579">
                    <a:moveTo>
                      <a:pt x="1055014" y="366077"/>
                    </a:moveTo>
                    <a:lnTo>
                      <a:pt x="1037323" y="320763"/>
                    </a:lnTo>
                    <a:lnTo>
                      <a:pt x="801903" y="65989"/>
                    </a:lnTo>
                    <a:lnTo>
                      <a:pt x="763371" y="46812"/>
                    </a:lnTo>
                    <a:lnTo>
                      <a:pt x="734656" y="35369"/>
                    </a:lnTo>
                    <a:lnTo>
                      <a:pt x="1055014" y="366077"/>
                    </a:lnTo>
                    <a:close/>
                  </a:path>
                  <a:path w="1084580" h="1084579">
                    <a:moveTo>
                      <a:pt x="1071130" y="659371"/>
                    </a:moveTo>
                    <a:lnTo>
                      <a:pt x="441477" y="9385"/>
                    </a:lnTo>
                    <a:lnTo>
                      <a:pt x="410387" y="16078"/>
                    </a:lnTo>
                    <a:lnTo>
                      <a:pt x="1063586" y="690372"/>
                    </a:lnTo>
                    <a:lnTo>
                      <a:pt x="1071130" y="659371"/>
                    </a:lnTo>
                    <a:close/>
                  </a:path>
                  <a:path w="1084580" h="1084579">
                    <a:moveTo>
                      <a:pt x="1079106" y="469811"/>
                    </a:moveTo>
                    <a:lnTo>
                      <a:pt x="1070635" y="422262"/>
                    </a:lnTo>
                    <a:lnTo>
                      <a:pt x="678027" y="16992"/>
                    </a:lnTo>
                    <a:lnTo>
                      <a:pt x="634580" y="7620"/>
                    </a:lnTo>
                    <a:lnTo>
                      <a:pt x="630923" y="7150"/>
                    </a:lnTo>
                    <a:lnTo>
                      <a:pt x="1079106" y="469811"/>
                    </a:lnTo>
                    <a:close/>
                  </a:path>
                  <a:path w="1084580" h="1084579">
                    <a:moveTo>
                      <a:pt x="1081989" y="591705"/>
                    </a:moveTo>
                    <a:lnTo>
                      <a:pt x="509892" y="1143"/>
                    </a:lnTo>
                    <a:lnTo>
                      <a:pt x="495325" y="1752"/>
                    </a:lnTo>
                    <a:lnTo>
                      <a:pt x="475386" y="4318"/>
                    </a:lnTo>
                    <a:lnTo>
                      <a:pt x="1077341" y="625716"/>
                    </a:lnTo>
                    <a:lnTo>
                      <a:pt x="1081849" y="594588"/>
                    </a:lnTo>
                    <a:lnTo>
                      <a:pt x="1081989" y="591705"/>
                    </a:lnTo>
                    <a:close/>
                  </a:path>
                  <a:path w="1084580" h="1084579">
                    <a:moveTo>
                      <a:pt x="1084364" y="542010"/>
                    </a:moveTo>
                    <a:lnTo>
                      <a:pt x="1083170" y="514070"/>
                    </a:lnTo>
                    <a:lnTo>
                      <a:pt x="586803" y="1663"/>
                    </a:lnTo>
                    <a:lnTo>
                      <a:pt x="547611" y="0"/>
                    </a:lnTo>
                    <a:lnTo>
                      <a:pt x="1083818" y="553529"/>
                    </a:lnTo>
                    <a:lnTo>
                      <a:pt x="1084364" y="542010"/>
                    </a:lnTo>
                    <a:close/>
                  </a:path>
                </a:pathLst>
              </a:custGeom>
              <a:solidFill>
                <a:srgbClr val="CCEDEA"/>
              </a:solidFill>
            </p:spPr>
            <p:txBody>
              <a:bodyPr wrap="square" lIns="0" tIns="0" rIns="0" bIns="0" rtlCol="0"/>
              <a:lstStyle/>
              <a:p>
                <a:endParaRPr/>
              </a:p>
            </p:txBody>
          </p:sp>
          <p:pic>
            <p:nvPicPr>
              <p:cNvPr id="293" name="object 11">
                <a:extLst>
                  <a:ext uri="{FF2B5EF4-FFF2-40B4-BE49-F238E27FC236}">
                    <a16:creationId xmlns:a16="http://schemas.microsoft.com/office/drawing/2014/main" id="{66523908-F4CF-5FC0-B30F-289432D9ECC9}"/>
                  </a:ext>
                </a:extLst>
              </p:cNvPr>
              <p:cNvPicPr/>
              <p:nvPr/>
            </p:nvPicPr>
            <p:blipFill>
              <a:blip r:embed="rId3" cstate="print"/>
              <a:stretch>
                <a:fillRect/>
              </a:stretch>
            </p:blipFill>
            <p:spPr>
              <a:xfrm>
                <a:off x="17576897" y="8498150"/>
                <a:ext cx="189854" cy="195984"/>
              </a:xfrm>
              <a:prstGeom prst="rect">
                <a:avLst/>
              </a:prstGeom>
            </p:spPr>
          </p:pic>
          <p:sp>
            <p:nvSpPr>
              <p:cNvPr id="294" name="object 12">
                <a:extLst>
                  <a:ext uri="{FF2B5EF4-FFF2-40B4-BE49-F238E27FC236}">
                    <a16:creationId xmlns:a16="http://schemas.microsoft.com/office/drawing/2014/main" id="{3335BA77-D3E5-36C1-7073-C2E8E3D816E7}"/>
                  </a:ext>
                </a:extLst>
              </p:cNvPr>
              <p:cNvSpPr/>
              <p:nvPr/>
            </p:nvSpPr>
            <p:spPr>
              <a:xfrm>
                <a:off x="17512577" y="7953380"/>
                <a:ext cx="866140" cy="820419"/>
              </a:xfrm>
              <a:custGeom>
                <a:avLst/>
                <a:gdLst/>
                <a:ahLst/>
                <a:cxnLst/>
                <a:rect l="l" t="t" r="r" b="b"/>
                <a:pathLst>
                  <a:path w="866140" h="820420">
                    <a:moveTo>
                      <a:pt x="636752" y="820267"/>
                    </a:moveTo>
                    <a:lnTo>
                      <a:pt x="5689" y="168808"/>
                    </a:lnTo>
                    <a:lnTo>
                      <a:pt x="2070" y="185547"/>
                    </a:lnTo>
                    <a:lnTo>
                      <a:pt x="0" y="201739"/>
                    </a:lnTo>
                    <a:lnTo>
                      <a:pt x="599173" y="820267"/>
                    </a:lnTo>
                    <a:lnTo>
                      <a:pt x="636752" y="820267"/>
                    </a:lnTo>
                    <a:close/>
                  </a:path>
                  <a:path w="866140" h="820420">
                    <a:moveTo>
                      <a:pt x="713155" y="820267"/>
                    </a:moveTo>
                    <a:lnTo>
                      <a:pt x="22098" y="106895"/>
                    </a:lnTo>
                    <a:lnTo>
                      <a:pt x="13093" y="136398"/>
                    </a:lnTo>
                    <a:lnTo>
                      <a:pt x="675576" y="820267"/>
                    </a:lnTo>
                    <a:lnTo>
                      <a:pt x="713155" y="820267"/>
                    </a:lnTo>
                    <a:close/>
                  </a:path>
                  <a:path w="866140" h="820420">
                    <a:moveTo>
                      <a:pt x="789546" y="820267"/>
                    </a:moveTo>
                    <a:lnTo>
                      <a:pt x="44208" y="50863"/>
                    </a:lnTo>
                    <a:lnTo>
                      <a:pt x="41275" y="56769"/>
                    </a:lnTo>
                    <a:lnTo>
                      <a:pt x="32842" y="77914"/>
                    </a:lnTo>
                    <a:lnTo>
                      <a:pt x="751967" y="820267"/>
                    </a:lnTo>
                    <a:lnTo>
                      <a:pt x="789546" y="820267"/>
                    </a:lnTo>
                    <a:close/>
                  </a:path>
                  <a:path w="866140" h="820420">
                    <a:moveTo>
                      <a:pt x="865949" y="820267"/>
                    </a:moveTo>
                    <a:lnTo>
                      <a:pt x="71335" y="0"/>
                    </a:lnTo>
                    <a:lnTo>
                      <a:pt x="60998" y="17132"/>
                    </a:lnTo>
                    <a:lnTo>
                      <a:pt x="57378" y="24384"/>
                    </a:lnTo>
                    <a:lnTo>
                      <a:pt x="828357" y="820267"/>
                    </a:lnTo>
                    <a:lnTo>
                      <a:pt x="865949" y="820267"/>
                    </a:lnTo>
                    <a:close/>
                  </a:path>
                </a:pathLst>
              </a:custGeom>
              <a:solidFill>
                <a:srgbClr val="CCEDEA"/>
              </a:solidFill>
            </p:spPr>
            <p:txBody>
              <a:bodyPr wrap="square" lIns="0" tIns="0" rIns="0" bIns="0" rtlCol="0"/>
              <a:lstStyle/>
              <a:p>
                <a:endParaRPr/>
              </a:p>
            </p:txBody>
          </p:sp>
        </p:grpSp>
        <p:grpSp>
          <p:nvGrpSpPr>
            <p:cNvPr id="19" name="object 13">
              <a:extLst>
                <a:ext uri="{FF2B5EF4-FFF2-40B4-BE49-F238E27FC236}">
                  <a16:creationId xmlns:a16="http://schemas.microsoft.com/office/drawing/2014/main" id="{AFFE65E5-F49A-663F-C4DD-44E5D24AC629}"/>
                </a:ext>
              </a:extLst>
            </p:cNvPr>
            <p:cNvGrpSpPr/>
            <p:nvPr/>
          </p:nvGrpSpPr>
          <p:grpSpPr>
            <a:xfrm>
              <a:off x="17844540" y="6436871"/>
              <a:ext cx="537210" cy="805815"/>
              <a:chOff x="17844540" y="6436871"/>
              <a:chExt cx="537210" cy="805815"/>
            </a:xfrm>
          </p:grpSpPr>
          <p:sp>
            <p:nvSpPr>
              <p:cNvPr id="31" name="object 14">
                <a:extLst>
                  <a:ext uri="{FF2B5EF4-FFF2-40B4-BE49-F238E27FC236}">
                    <a16:creationId xmlns:a16="http://schemas.microsoft.com/office/drawing/2014/main" id="{0A0C2A6D-8826-2347-93A1-1BD9EE76EA51}"/>
                  </a:ext>
                </a:extLst>
              </p:cNvPr>
              <p:cNvSpPr/>
              <p:nvPr/>
            </p:nvSpPr>
            <p:spPr>
              <a:xfrm>
                <a:off x="17844529" y="6436874"/>
                <a:ext cx="537210" cy="723265"/>
              </a:xfrm>
              <a:custGeom>
                <a:avLst/>
                <a:gdLst/>
                <a:ahLst/>
                <a:cxnLst/>
                <a:rect l="l" t="t" r="r" b="b"/>
                <a:pathLst>
                  <a:path w="537209" h="723265">
                    <a:moveTo>
                      <a:pt x="200609" y="538327"/>
                    </a:moveTo>
                    <a:lnTo>
                      <a:pt x="215" y="331470"/>
                    </a:lnTo>
                    <a:lnTo>
                      <a:pt x="266" y="364540"/>
                    </a:lnTo>
                    <a:lnTo>
                      <a:pt x="168617" y="538327"/>
                    </a:lnTo>
                    <a:lnTo>
                      <a:pt x="200609" y="538327"/>
                    </a:lnTo>
                    <a:close/>
                  </a:path>
                  <a:path w="537209" h="723265">
                    <a:moveTo>
                      <a:pt x="363740" y="706729"/>
                    </a:moveTo>
                    <a:lnTo>
                      <a:pt x="241808" y="580859"/>
                    </a:lnTo>
                    <a:lnTo>
                      <a:pt x="237718" y="609650"/>
                    </a:lnTo>
                    <a:lnTo>
                      <a:pt x="347281" y="722757"/>
                    </a:lnTo>
                    <a:lnTo>
                      <a:pt x="363740" y="706729"/>
                    </a:lnTo>
                    <a:close/>
                  </a:path>
                  <a:path w="537209" h="723265">
                    <a:moveTo>
                      <a:pt x="397205" y="674141"/>
                    </a:moveTo>
                    <a:lnTo>
                      <a:pt x="139" y="264248"/>
                    </a:lnTo>
                    <a:lnTo>
                      <a:pt x="177" y="297319"/>
                    </a:lnTo>
                    <a:lnTo>
                      <a:pt x="380746" y="690181"/>
                    </a:lnTo>
                    <a:lnTo>
                      <a:pt x="397205" y="674141"/>
                    </a:lnTo>
                    <a:close/>
                  </a:path>
                  <a:path w="537209" h="723265">
                    <a:moveTo>
                      <a:pt x="430669" y="641565"/>
                    </a:moveTo>
                    <a:lnTo>
                      <a:pt x="50" y="197040"/>
                    </a:lnTo>
                    <a:lnTo>
                      <a:pt x="88" y="230098"/>
                    </a:lnTo>
                    <a:lnTo>
                      <a:pt x="414210" y="657593"/>
                    </a:lnTo>
                    <a:lnTo>
                      <a:pt x="430669" y="641565"/>
                    </a:lnTo>
                    <a:close/>
                  </a:path>
                  <a:path w="537209" h="723265">
                    <a:moveTo>
                      <a:pt x="464134" y="608977"/>
                    </a:moveTo>
                    <a:lnTo>
                      <a:pt x="25" y="129882"/>
                    </a:lnTo>
                    <a:lnTo>
                      <a:pt x="0" y="162877"/>
                    </a:lnTo>
                    <a:lnTo>
                      <a:pt x="447675" y="625005"/>
                    </a:lnTo>
                    <a:lnTo>
                      <a:pt x="464134" y="608977"/>
                    </a:lnTo>
                    <a:close/>
                  </a:path>
                  <a:path w="537209" h="723265">
                    <a:moveTo>
                      <a:pt x="497611" y="576402"/>
                    </a:moveTo>
                    <a:lnTo>
                      <a:pt x="76" y="62801"/>
                    </a:lnTo>
                    <a:lnTo>
                      <a:pt x="50" y="95796"/>
                    </a:lnTo>
                    <a:lnTo>
                      <a:pt x="481139" y="592429"/>
                    </a:lnTo>
                    <a:lnTo>
                      <a:pt x="497611" y="576402"/>
                    </a:lnTo>
                    <a:close/>
                  </a:path>
                  <a:path w="537209" h="723265">
                    <a:moveTo>
                      <a:pt x="530186" y="542912"/>
                    </a:moveTo>
                    <a:lnTo>
                      <a:pt x="12242" y="8229"/>
                    </a:lnTo>
                    <a:lnTo>
                      <a:pt x="9982" y="9740"/>
                    </a:lnTo>
                    <a:lnTo>
                      <a:pt x="2768" y="20332"/>
                    </a:lnTo>
                    <a:lnTo>
                      <a:pt x="876" y="29527"/>
                    </a:lnTo>
                    <a:lnTo>
                      <a:pt x="514604" y="559841"/>
                    </a:lnTo>
                    <a:lnTo>
                      <a:pt x="525411" y="549325"/>
                    </a:lnTo>
                    <a:lnTo>
                      <a:pt x="530021" y="543267"/>
                    </a:lnTo>
                    <a:lnTo>
                      <a:pt x="530186" y="542912"/>
                    </a:lnTo>
                    <a:close/>
                  </a:path>
                  <a:path w="537209" h="723265">
                    <a:moveTo>
                      <a:pt x="536524" y="482320"/>
                    </a:moveTo>
                    <a:lnTo>
                      <a:pt x="69303" y="0"/>
                    </a:lnTo>
                    <a:lnTo>
                      <a:pt x="37312" y="0"/>
                    </a:lnTo>
                    <a:lnTo>
                      <a:pt x="536422" y="515226"/>
                    </a:lnTo>
                    <a:lnTo>
                      <a:pt x="536524" y="482320"/>
                    </a:lnTo>
                    <a:close/>
                  </a:path>
                  <a:path w="537209" h="723265">
                    <a:moveTo>
                      <a:pt x="536702" y="415378"/>
                    </a:moveTo>
                    <a:lnTo>
                      <a:pt x="134327" y="0"/>
                    </a:lnTo>
                    <a:lnTo>
                      <a:pt x="102336" y="0"/>
                    </a:lnTo>
                    <a:lnTo>
                      <a:pt x="536625" y="448310"/>
                    </a:lnTo>
                    <a:lnTo>
                      <a:pt x="536702" y="415378"/>
                    </a:lnTo>
                    <a:close/>
                  </a:path>
                </a:pathLst>
              </a:custGeom>
              <a:solidFill>
                <a:srgbClr val="66C8C1"/>
              </a:solidFill>
            </p:spPr>
            <p:txBody>
              <a:bodyPr wrap="square" lIns="0" tIns="0" rIns="0" bIns="0" rtlCol="0"/>
              <a:lstStyle/>
              <a:p>
                <a:endParaRPr/>
              </a:p>
            </p:txBody>
          </p:sp>
          <p:pic>
            <p:nvPicPr>
              <p:cNvPr id="288" name="object 15">
                <a:extLst>
                  <a:ext uri="{FF2B5EF4-FFF2-40B4-BE49-F238E27FC236}">
                    <a16:creationId xmlns:a16="http://schemas.microsoft.com/office/drawing/2014/main" id="{D162CDE5-E8EA-88EE-F7A7-C7BA0F93C33D}"/>
                  </a:ext>
                </a:extLst>
              </p:cNvPr>
              <p:cNvPicPr/>
              <p:nvPr/>
            </p:nvPicPr>
            <p:blipFill>
              <a:blip r:embed="rId4" cstate="print"/>
              <a:stretch>
                <a:fillRect/>
              </a:stretch>
            </p:blipFill>
            <p:spPr>
              <a:xfrm>
                <a:off x="18141962" y="6436872"/>
                <a:ext cx="239372" cy="247094"/>
              </a:xfrm>
              <a:prstGeom prst="rect">
                <a:avLst/>
              </a:prstGeom>
            </p:spPr>
          </p:pic>
          <p:sp>
            <p:nvSpPr>
              <p:cNvPr id="289" name="object 16">
                <a:extLst>
                  <a:ext uri="{FF2B5EF4-FFF2-40B4-BE49-F238E27FC236}">
                    <a16:creationId xmlns:a16="http://schemas.microsoft.com/office/drawing/2014/main" id="{790EB8C6-37F9-2083-C7E6-7CD1A2A001D3}"/>
                  </a:ext>
                </a:extLst>
              </p:cNvPr>
              <p:cNvSpPr/>
              <p:nvPr/>
            </p:nvSpPr>
            <p:spPr>
              <a:xfrm>
                <a:off x="18011902" y="6436874"/>
                <a:ext cx="369570" cy="381635"/>
              </a:xfrm>
              <a:custGeom>
                <a:avLst/>
                <a:gdLst/>
                <a:ahLst/>
                <a:cxnLst/>
                <a:rect l="l" t="t" r="r" b="b"/>
                <a:pathLst>
                  <a:path w="369569" h="381634">
                    <a:moveTo>
                      <a:pt x="369404" y="348322"/>
                    </a:moveTo>
                    <a:lnTo>
                      <a:pt x="31991" y="0"/>
                    </a:lnTo>
                    <a:lnTo>
                      <a:pt x="0" y="0"/>
                    </a:lnTo>
                    <a:lnTo>
                      <a:pt x="369392" y="381330"/>
                    </a:lnTo>
                    <a:lnTo>
                      <a:pt x="369404" y="348322"/>
                    </a:lnTo>
                    <a:close/>
                  </a:path>
                  <a:path w="369569" h="381634">
                    <a:moveTo>
                      <a:pt x="369417" y="281203"/>
                    </a:moveTo>
                    <a:lnTo>
                      <a:pt x="97015" y="0"/>
                    </a:lnTo>
                    <a:lnTo>
                      <a:pt x="65024" y="0"/>
                    </a:lnTo>
                    <a:lnTo>
                      <a:pt x="369417" y="314223"/>
                    </a:lnTo>
                    <a:lnTo>
                      <a:pt x="369417" y="281203"/>
                    </a:lnTo>
                    <a:close/>
                  </a:path>
                </a:pathLst>
              </a:custGeom>
              <a:solidFill>
                <a:srgbClr val="66C8C1"/>
              </a:solidFill>
            </p:spPr>
            <p:txBody>
              <a:bodyPr wrap="square" lIns="0" tIns="0" rIns="0" bIns="0" rtlCol="0"/>
              <a:lstStyle/>
              <a:p>
                <a:endParaRPr/>
              </a:p>
            </p:txBody>
          </p:sp>
          <p:pic>
            <p:nvPicPr>
              <p:cNvPr id="290" name="object 17">
                <a:extLst>
                  <a:ext uri="{FF2B5EF4-FFF2-40B4-BE49-F238E27FC236}">
                    <a16:creationId xmlns:a16="http://schemas.microsoft.com/office/drawing/2014/main" id="{B0249CA9-2DED-AD83-B6E1-79BBF0481C74}"/>
                  </a:ext>
                </a:extLst>
              </p:cNvPr>
              <p:cNvPicPr/>
              <p:nvPr/>
            </p:nvPicPr>
            <p:blipFill>
              <a:blip r:embed="rId5" cstate="print"/>
              <a:stretch>
                <a:fillRect/>
              </a:stretch>
            </p:blipFill>
            <p:spPr>
              <a:xfrm>
                <a:off x="18272021" y="6436871"/>
                <a:ext cx="109322" cy="112845"/>
              </a:xfrm>
              <a:prstGeom prst="rect">
                <a:avLst/>
              </a:prstGeom>
            </p:spPr>
          </p:pic>
          <p:sp>
            <p:nvSpPr>
              <p:cNvPr id="291" name="object 18">
                <a:extLst>
                  <a:ext uri="{FF2B5EF4-FFF2-40B4-BE49-F238E27FC236}">
                    <a16:creationId xmlns:a16="http://schemas.microsoft.com/office/drawing/2014/main" id="{D1D9EF08-85D4-6501-64DF-962CB57074EE}"/>
                  </a:ext>
                </a:extLst>
              </p:cNvPr>
              <p:cNvSpPr/>
              <p:nvPr/>
            </p:nvSpPr>
            <p:spPr>
              <a:xfrm>
                <a:off x="17844833" y="6835565"/>
                <a:ext cx="330200" cy="407034"/>
              </a:xfrm>
              <a:custGeom>
                <a:avLst/>
                <a:gdLst/>
                <a:ahLst/>
                <a:cxnLst/>
                <a:rect l="l" t="t" r="r" b="b"/>
                <a:pathLst>
                  <a:path w="330200" h="407034">
                    <a:moveTo>
                      <a:pt x="70243" y="139636"/>
                    </a:moveTo>
                    <a:lnTo>
                      <a:pt x="76" y="67195"/>
                    </a:lnTo>
                    <a:lnTo>
                      <a:pt x="114" y="100253"/>
                    </a:lnTo>
                    <a:lnTo>
                      <a:pt x="38252" y="139636"/>
                    </a:lnTo>
                    <a:lnTo>
                      <a:pt x="70243" y="139636"/>
                    </a:lnTo>
                    <a:close/>
                  </a:path>
                  <a:path w="330200" h="407034">
                    <a:moveTo>
                      <a:pt x="135280" y="139636"/>
                    </a:moveTo>
                    <a:lnTo>
                      <a:pt x="0" y="0"/>
                    </a:lnTo>
                    <a:lnTo>
                      <a:pt x="38" y="33058"/>
                    </a:lnTo>
                    <a:lnTo>
                      <a:pt x="103289" y="139636"/>
                    </a:lnTo>
                    <a:lnTo>
                      <a:pt x="135280" y="139636"/>
                    </a:lnTo>
                    <a:close/>
                  </a:path>
                  <a:path w="330200" h="407034">
                    <a:moveTo>
                      <a:pt x="260286" y="402945"/>
                    </a:moveTo>
                    <a:lnTo>
                      <a:pt x="216496" y="357746"/>
                    </a:lnTo>
                    <a:lnTo>
                      <a:pt x="214960" y="368604"/>
                    </a:lnTo>
                    <a:lnTo>
                      <a:pt x="218681" y="389597"/>
                    </a:lnTo>
                    <a:lnTo>
                      <a:pt x="233006" y="403237"/>
                    </a:lnTo>
                    <a:lnTo>
                      <a:pt x="252476" y="406755"/>
                    </a:lnTo>
                    <a:lnTo>
                      <a:pt x="260286" y="402945"/>
                    </a:lnTo>
                    <a:close/>
                  </a:path>
                  <a:path w="330200" h="407034">
                    <a:moveTo>
                      <a:pt x="296506" y="373202"/>
                    </a:moveTo>
                    <a:lnTo>
                      <a:pt x="224840" y="299224"/>
                    </a:lnTo>
                    <a:lnTo>
                      <a:pt x="220738" y="328015"/>
                    </a:lnTo>
                    <a:lnTo>
                      <a:pt x="280047" y="389229"/>
                    </a:lnTo>
                    <a:lnTo>
                      <a:pt x="296506" y="373202"/>
                    </a:lnTo>
                    <a:close/>
                  </a:path>
                  <a:path w="330200" h="407034">
                    <a:moveTo>
                      <a:pt x="329971" y="340626"/>
                    </a:moveTo>
                    <a:lnTo>
                      <a:pt x="233172" y="240690"/>
                    </a:lnTo>
                    <a:lnTo>
                      <a:pt x="229069" y="269481"/>
                    </a:lnTo>
                    <a:lnTo>
                      <a:pt x="313512" y="356654"/>
                    </a:lnTo>
                    <a:lnTo>
                      <a:pt x="329971" y="340626"/>
                    </a:lnTo>
                    <a:close/>
                  </a:path>
                </a:pathLst>
              </a:custGeom>
              <a:solidFill>
                <a:srgbClr val="66C8C1"/>
              </a:solidFill>
            </p:spPr>
            <p:txBody>
              <a:bodyPr wrap="square" lIns="0" tIns="0" rIns="0" bIns="0" rtlCol="0"/>
              <a:lstStyle/>
              <a:p>
                <a:endParaRPr/>
              </a:p>
            </p:txBody>
          </p:sp>
        </p:grpSp>
        <p:sp>
          <p:nvSpPr>
            <p:cNvPr id="20" name="object 19">
              <a:extLst>
                <a:ext uri="{FF2B5EF4-FFF2-40B4-BE49-F238E27FC236}">
                  <a16:creationId xmlns:a16="http://schemas.microsoft.com/office/drawing/2014/main" id="{4284020E-4DE5-3815-35A1-3F1BAE2778AD}"/>
                </a:ext>
              </a:extLst>
            </p:cNvPr>
            <p:cNvSpPr/>
            <p:nvPr/>
          </p:nvSpPr>
          <p:spPr>
            <a:xfrm>
              <a:off x="18500187"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2" y="358170"/>
                  </a:lnTo>
                  <a:lnTo>
                    <a:pt x="148932" y="336224"/>
                  </a:lnTo>
                  <a:lnTo>
                    <a:pt x="177693"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endParaRPr/>
            </a:p>
          </p:txBody>
        </p:sp>
        <p:sp>
          <p:nvSpPr>
            <p:cNvPr id="21" name="object 20">
              <a:extLst>
                <a:ext uri="{FF2B5EF4-FFF2-40B4-BE49-F238E27FC236}">
                  <a16:creationId xmlns:a16="http://schemas.microsoft.com/office/drawing/2014/main" id="{6D998481-9FEE-C50A-5CDB-7C0140DA37B4}"/>
                </a:ext>
              </a:extLst>
            </p:cNvPr>
            <p:cNvSpPr/>
            <p:nvPr/>
          </p:nvSpPr>
          <p:spPr>
            <a:xfrm>
              <a:off x="18805493"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1" y="358170"/>
                  </a:lnTo>
                  <a:lnTo>
                    <a:pt x="148929" y="336224"/>
                  </a:lnTo>
                  <a:lnTo>
                    <a:pt x="177688"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endParaRPr/>
            </a:p>
          </p:txBody>
        </p:sp>
        <p:grpSp>
          <p:nvGrpSpPr>
            <p:cNvPr id="22" name="object 21">
              <a:extLst>
                <a:ext uri="{FF2B5EF4-FFF2-40B4-BE49-F238E27FC236}">
                  <a16:creationId xmlns:a16="http://schemas.microsoft.com/office/drawing/2014/main" id="{E02E07C6-737C-65B0-8652-B7B341C744DB}"/>
                </a:ext>
              </a:extLst>
            </p:cNvPr>
            <p:cNvGrpSpPr/>
            <p:nvPr/>
          </p:nvGrpSpPr>
          <p:grpSpPr>
            <a:xfrm>
              <a:off x="18980838" y="7825947"/>
              <a:ext cx="332740" cy="238760"/>
              <a:chOff x="18980838" y="7825947"/>
              <a:chExt cx="332740" cy="238760"/>
            </a:xfrm>
          </p:grpSpPr>
          <p:pic>
            <p:nvPicPr>
              <p:cNvPr id="29" name="object 22">
                <a:extLst>
                  <a:ext uri="{FF2B5EF4-FFF2-40B4-BE49-F238E27FC236}">
                    <a16:creationId xmlns:a16="http://schemas.microsoft.com/office/drawing/2014/main" id="{E197EFAF-A5BD-F825-0899-D276D75C5142}"/>
                  </a:ext>
                </a:extLst>
              </p:cNvPr>
              <p:cNvPicPr/>
              <p:nvPr/>
            </p:nvPicPr>
            <p:blipFill>
              <a:blip r:embed="rId6" cstate="print"/>
              <a:stretch>
                <a:fillRect/>
              </a:stretch>
            </p:blipFill>
            <p:spPr>
              <a:xfrm>
                <a:off x="18980838" y="7825947"/>
                <a:ext cx="148927" cy="238147"/>
              </a:xfrm>
              <a:prstGeom prst="rect">
                <a:avLst/>
              </a:prstGeom>
            </p:spPr>
          </p:pic>
          <p:pic>
            <p:nvPicPr>
              <p:cNvPr id="30" name="object 23">
                <a:extLst>
                  <a:ext uri="{FF2B5EF4-FFF2-40B4-BE49-F238E27FC236}">
                    <a16:creationId xmlns:a16="http://schemas.microsoft.com/office/drawing/2014/main" id="{597088AD-A059-3689-7118-E9542939F548}"/>
                  </a:ext>
                </a:extLst>
              </p:cNvPr>
              <p:cNvPicPr/>
              <p:nvPr/>
            </p:nvPicPr>
            <p:blipFill>
              <a:blip r:embed="rId7" cstate="print"/>
              <a:stretch>
                <a:fillRect/>
              </a:stretch>
            </p:blipFill>
            <p:spPr>
              <a:xfrm>
                <a:off x="19164621" y="7825947"/>
                <a:ext cx="148927" cy="238147"/>
              </a:xfrm>
              <a:prstGeom prst="rect">
                <a:avLst/>
              </a:prstGeom>
            </p:spPr>
          </p:pic>
        </p:grpSp>
        <p:grpSp>
          <p:nvGrpSpPr>
            <p:cNvPr id="23" name="object 24">
              <a:extLst>
                <a:ext uri="{FF2B5EF4-FFF2-40B4-BE49-F238E27FC236}">
                  <a16:creationId xmlns:a16="http://schemas.microsoft.com/office/drawing/2014/main" id="{5B6076B0-6278-5409-3DD0-4D1FFC06DA53}"/>
                </a:ext>
              </a:extLst>
            </p:cNvPr>
            <p:cNvGrpSpPr/>
            <p:nvPr/>
          </p:nvGrpSpPr>
          <p:grpSpPr>
            <a:xfrm>
              <a:off x="17007904" y="5943281"/>
              <a:ext cx="332740" cy="238760"/>
              <a:chOff x="17007904" y="5943281"/>
              <a:chExt cx="332740" cy="238760"/>
            </a:xfrm>
          </p:grpSpPr>
          <p:pic>
            <p:nvPicPr>
              <p:cNvPr id="27" name="object 25">
                <a:extLst>
                  <a:ext uri="{FF2B5EF4-FFF2-40B4-BE49-F238E27FC236}">
                    <a16:creationId xmlns:a16="http://schemas.microsoft.com/office/drawing/2014/main" id="{FFE7D0BB-9CA3-B4CF-7C95-6E3F4E6EF146}"/>
                  </a:ext>
                </a:extLst>
              </p:cNvPr>
              <p:cNvPicPr/>
              <p:nvPr/>
            </p:nvPicPr>
            <p:blipFill>
              <a:blip r:embed="rId8" cstate="print"/>
              <a:stretch>
                <a:fillRect/>
              </a:stretch>
            </p:blipFill>
            <p:spPr>
              <a:xfrm>
                <a:off x="17007904" y="5943281"/>
                <a:ext cx="148927" cy="238147"/>
              </a:xfrm>
              <a:prstGeom prst="rect">
                <a:avLst/>
              </a:prstGeom>
            </p:spPr>
          </p:pic>
          <p:pic>
            <p:nvPicPr>
              <p:cNvPr id="28" name="object 26">
                <a:extLst>
                  <a:ext uri="{FF2B5EF4-FFF2-40B4-BE49-F238E27FC236}">
                    <a16:creationId xmlns:a16="http://schemas.microsoft.com/office/drawing/2014/main" id="{CB3F736C-B890-6D73-A2FB-54B949F90CCF}"/>
                  </a:ext>
                </a:extLst>
              </p:cNvPr>
              <p:cNvPicPr/>
              <p:nvPr/>
            </p:nvPicPr>
            <p:blipFill>
              <a:blip r:embed="rId9" cstate="print"/>
              <a:stretch>
                <a:fillRect/>
              </a:stretch>
            </p:blipFill>
            <p:spPr>
              <a:xfrm>
                <a:off x="17191687" y="5943281"/>
                <a:ext cx="148927" cy="238147"/>
              </a:xfrm>
              <a:prstGeom prst="rect">
                <a:avLst/>
              </a:prstGeom>
            </p:spPr>
          </p:pic>
        </p:grpSp>
        <p:sp>
          <p:nvSpPr>
            <p:cNvPr id="24" name="object 27">
              <a:extLst>
                <a:ext uri="{FF2B5EF4-FFF2-40B4-BE49-F238E27FC236}">
                  <a16:creationId xmlns:a16="http://schemas.microsoft.com/office/drawing/2014/main" id="{BD1797C3-C6E4-AD7A-1C83-46316576A26A}"/>
                </a:ext>
              </a:extLst>
            </p:cNvPr>
            <p:cNvSpPr/>
            <p:nvPr/>
          </p:nvSpPr>
          <p:spPr>
            <a:xfrm>
              <a:off x="16180871" y="6287394"/>
              <a:ext cx="288925" cy="473709"/>
            </a:xfrm>
            <a:custGeom>
              <a:avLst/>
              <a:gdLst/>
              <a:ahLst/>
              <a:cxnLst/>
              <a:rect l="l" t="t" r="r" b="b"/>
              <a:pathLst>
                <a:path w="288925" h="473709">
                  <a:moveTo>
                    <a:pt x="221165" y="0"/>
                  </a:moveTo>
                  <a:lnTo>
                    <a:pt x="213103" y="3732"/>
                  </a:lnTo>
                  <a:lnTo>
                    <a:pt x="21632" y="188491"/>
                  </a:lnTo>
                  <a:lnTo>
                    <a:pt x="12863" y="194254"/>
                  </a:lnTo>
                  <a:lnTo>
                    <a:pt x="6025" y="202163"/>
                  </a:lnTo>
                  <a:lnTo>
                    <a:pt x="1583" y="211765"/>
                  </a:lnTo>
                  <a:lnTo>
                    <a:pt x="0" y="222605"/>
                  </a:lnTo>
                  <a:lnTo>
                    <a:pt x="0" y="435520"/>
                  </a:lnTo>
                  <a:lnTo>
                    <a:pt x="2968" y="450222"/>
                  </a:lnTo>
                  <a:lnTo>
                    <a:pt x="11063" y="462231"/>
                  </a:lnTo>
                  <a:lnTo>
                    <a:pt x="23072" y="470329"/>
                  </a:lnTo>
                  <a:lnTo>
                    <a:pt x="37778" y="473299"/>
                  </a:lnTo>
                  <a:lnTo>
                    <a:pt x="250683" y="473299"/>
                  </a:lnTo>
                  <a:lnTo>
                    <a:pt x="265391" y="470329"/>
                  </a:lnTo>
                  <a:lnTo>
                    <a:pt x="277403" y="462231"/>
                  </a:lnTo>
                  <a:lnTo>
                    <a:pt x="285502" y="450222"/>
                  </a:lnTo>
                  <a:lnTo>
                    <a:pt x="288472" y="435520"/>
                  </a:lnTo>
                  <a:lnTo>
                    <a:pt x="288472" y="222605"/>
                  </a:lnTo>
                  <a:lnTo>
                    <a:pt x="285502" y="207903"/>
                  </a:lnTo>
                  <a:lnTo>
                    <a:pt x="277403" y="195894"/>
                  </a:lnTo>
                  <a:lnTo>
                    <a:pt x="265391" y="187796"/>
                  </a:lnTo>
                  <a:lnTo>
                    <a:pt x="250683" y="184826"/>
                  </a:lnTo>
                  <a:lnTo>
                    <a:pt x="186130" y="184826"/>
                  </a:lnTo>
                  <a:lnTo>
                    <a:pt x="234977" y="16936"/>
                  </a:lnTo>
                  <a:lnTo>
                    <a:pt x="234524" y="8064"/>
                  </a:lnTo>
                  <a:lnTo>
                    <a:pt x="229113" y="1931"/>
                  </a:lnTo>
                  <a:lnTo>
                    <a:pt x="221165" y="0"/>
                  </a:lnTo>
                  <a:close/>
                </a:path>
              </a:pathLst>
            </a:custGeom>
            <a:solidFill>
              <a:srgbClr val="99DAD6"/>
            </a:solidFill>
          </p:spPr>
          <p:txBody>
            <a:bodyPr wrap="square" lIns="0" tIns="0" rIns="0" bIns="0" rtlCol="0"/>
            <a:lstStyle/>
            <a:p>
              <a:endParaRPr/>
            </a:p>
          </p:txBody>
        </p:sp>
        <p:sp>
          <p:nvSpPr>
            <p:cNvPr id="25" name="object 28">
              <a:extLst>
                <a:ext uri="{FF2B5EF4-FFF2-40B4-BE49-F238E27FC236}">
                  <a16:creationId xmlns:a16="http://schemas.microsoft.com/office/drawing/2014/main" id="{ED54BB5E-535E-1BAD-578F-C651DA869D3E}"/>
                </a:ext>
              </a:extLst>
            </p:cNvPr>
            <p:cNvSpPr/>
            <p:nvPr/>
          </p:nvSpPr>
          <p:spPr>
            <a:xfrm>
              <a:off x="16702413"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8"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endParaRPr/>
            </a:p>
          </p:txBody>
        </p:sp>
        <p:sp>
          <p:nvSpPr>
            <p:cNvPr id="26" name="object 29">
              <a:extLst>
                <a:ext uri="{FF2B5EF4-FFF2-40B4-BE49-F238E27FC236}">
                  <a16:creationId xmlns:a16="http://schemas.microsoft.com/office/drawing/2014/main" id="{E7B261B3-9696-C765-D92C-37E08225D629}"/>
                </a:ext>
              </a:extLst>
            </p:cNvPr>
            <p:cNvSpPr/>
            <p:nvPr/>
          </p:nvSpPr>
          <p:spPr>
            <a:xfrm>
              <a:off x="16961236"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4"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endParaRPr/>
            </a:p>
          </p:txBody>
        </p:sp>
      </p:grpSp>
    </p:spTree>
    <p:extLst>
      <p:ext uri="{BB962C8B-B14F-4D97-AF65-F5344CB8AC3E}">
        <p14:creationId xmlns:p14="http://schemas.microsoft.com/office/powerpoint/2010/main" val="396499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3" name="object 2">
            <a:extLst>
              <a:ext uri="{FF2B5EF4-FFF2-40B4-BE49-F238E27FC236}">
                <a16:creationId xmlns:a16="http://schemas.microsoft.com/office/drawing/2014/main" id="{2CEC91F8-3FE0-D2BC-10EC-13D10018A559}"/>
              </a:ext>
            </a:extLst>
          </p:cNvPr>
          <p:cNvSpPr/>
          <p:nvPr userDrawn="1"/>
        </p:nvSpPr>
        <p:spPr>
          <a:xfrm>
            <a:off x="0" y="0"/>
            <a:ext cx="12192000" cy="68580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EF8F6"/>
          </a:solidFill>
        </p:spPr>
        <p:txBody>
          <a:bodyPr wrap="square" lIns="0" tIns="0" rIns="0" bIns="0" rtlCol="0"/>
          <a:lstStyle/>
          <a:p>
            <a:endParaRPr dirty="0"/>
          </a:p>
        </p:txBody>
      </p:sp>
      <p:grpSp>
        <p:nvGrpSpPr>
          <p:cNvPr id="42" name="Group 41">
            <a:extLst>
              <a:ext uri="{FF2B5EF4-FFF2-40B4-BE49-F238E27FC236}">
                <a16:creationId xmlns:a16="http://schemas.microsoft.com/office/drawing/2014/main" id="{1FCC9A40-F743-C77C-268B-75A2170BC737}"/>
              </a:ext>
            </a:extLst>
          </p:cNvPr>
          <p:cNvGrpSpPr>
            <a:grpSpLocks noChangeAspect="1"/>
          </p:cNvGrpSpPr>
          <p:nvPr userDrawn="1"/>
        </p:nvGrpSpPr>
        <p:grpSpPr>
          <a:xfrm>
            <a:off x="984568" y="4587577"/>
            <a:ext cx="11207432" cy="2518072"/>
            <a:chOff x="139700" y="4285368"/>
            <a:chExt cx="12026582" cy="2702118"/>
          </a:xfrm>
        </p:grpSpPr>
        <p:sp>
          <p:nvSpPr>
            <p:cNvPr id="2" name="object 7">
              <a:extLst>
                <a:ext uri="{FF2B5EF4-FFF2-40B4-BE49-F238E27FC236}">
                  <a16:creationId xmlns:a16="http://schemas.microsoft.com/office/drawing/2014/main" id="{8C801497-9A6E-47F5-75CF-2975E108D938}"/>
                </a:ext>
              </a:extLst>
            </p:cNvPr>
            <p:cNvSpPr/>
            <p:nvPr userDrawn="1"/>
          </p:nvSpPr>
          <p:spPr>
            <a:xfrm>
              <a:off x="1064916" y="5925355"/>
              <a:ext cx="11101366" cy="48736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0A499"/>
            </a:solidFill>
          </p:spPr>
          <p:txBody>
            <a:bodyPr wrap="square" lIns="0" tIns="0" rIns="0" bIns="0" rtlCol="0"/>
            <a:lstStyle/>
            <a:p>
              <a:endParaRPr/>
            </a:p>
          </p:txBody>
        </p:sp>
        <p:grpSp>
          <p:nvGrpSpPr>
            <p:cNvPr id="4" name="Group 3">
              <a:extLst>
                <a:ext uri="{FF2B5EF4-FFF2-40B4-BE49-F238E27FC236}">
                  <a16:creationId xmlns:a16="http://schemas.microsoft.com/office/drawing/2014/main" id="{C697DF9C-9BD4-5340-6ACB-7AF005FF6C56}"/>
                </a:ext>
              </a:extLst>
            </p:cNvPr>
            <p:cNvGrpSpPr/>
            <p:nvPr userDrawn="1"/>
          </p:nvGrpSpPr>
          <p:grpSpPr>
            <a:xfrm>
              <a:off x="10308467" y="4285368"/>
              <a:ext cx="1586434" cy="1900708"/>
              <a:chOff x="16180871" y="5943281"/>
              <a:chExt cx="3132707" cy="3753300"/>
            </a:xfrm>
          </p:grpSpPr>
          <p:sp>
            <p:nvSpPr>
              <p:cNvPr id="5" name="object 8">
                <a:extLst>
                  <a:ext uri="{FF2B5EF4-FFF2-40B4-BE49-F238E27FC236}">
                    <a16:creationId xmlns:a16="http://schemas.microsoft.com/office/drawing/2014/main" id="{80A0A3FA-BA24-1088-7BAD-D2CC34564276}"/>
                  </a:ext>
                </a:extLst>
              </p:cNvPr>
              <p:cNvSpPr/>
              <p:nvPr/>
            </p:nvSpPr>
            <p:spPr>
              <a:xfrm>
                <a:off x="16680518" y="6562288"/>
                <a:ext cx="864235" cy="1169035"/>
              </a:xfrm>
              <a:custGeom>
                <a:avLst/>
                <a:gdLst/>
                <a:ahLst/>
                <a:cxnLst/>
                <a:rect l="l" t="t" r="r" b="b"/>
                <a:pathLst>
                  <a:path w="864234" h="1169034">
                    <a:moveTo>
                      <a:pt x="421172" y="0"/>
                    </a:moveTo>
                    <a:lnTo>
                      <a:pt x="363199" y="39568"/>
                    </a:lnTo>
                    <a:lnTo>
                      <a:pt x="316073" y="79512"/>
                    </a:lnTo>
                    <a:lnTo>
                      <a:pt x="272693" y="121685"/>
                    </a:lnTo>
                    <a:lnTo>
                      <a:pt x="232957" y="165634"/>
                    </a:lnTo>
                    <a:lnTo>
                      <a:pt x="196764" y="210903"/>
                    </a:lnTo>
                    <a:lnTo>
                      <a:pt x="164010" y="257041"/>
                    </a:lnTo>
                    <a:lnTo>
                      <a:pt x="134593" y="303593"/>
                    </a:lnTo>
                    <a:lnTo>
                      <a:pt x="108412" y="350105"/>
                    </a:lnTo>
                    <a:lnTo>
                      <a:pt x="85363" y="396124"/>
                    </a:lnTo>
                    <a:lnTo>
                      <a:pt x="65345" y="441197"/>
                    </a:lnTo>
                    <a:lnTo>
                      <a:pt x="48254" y="484870"/>
                    </a:lnTo>
                    <a:lnTo>
                      <a:pt x="33989" y="526688"/>
                    </a:lnTo>
                    <a:lnTo>
                      <a:pt x="22448" y="566199"/>
                    </a:lnTo>
                    <a:lnTo>
                      <a:pt x="7126" y="636483"/>
                    </a:lnTo>
                    <a:lnTo>
                      <a:pt x="0" y="724541"/>
                    </a:lnTo>
                    <a:lnTo>
                      <a:pt x="2418" y="779375"/>
                    </a:lnTo>
                    <a:lnTo>
                      <a:pt x="10045" y="830806"/>
                    </a:lnTo>
                    <a:lnTo>
                      <a:pt x="22531" y="878788"/>
                    </a:lnTo>
                    <a:lnTo>
                      <a:pt x="39526" y="923277"/>
                    </a:lnTo>
                    <a:lnTo>
                      <a:pt x="60678" y="964226"/>
                    </a:lnTo>
                    <a:lnTo>
                      <a:pt x="85638" y="1001589"/>
                    </a:lnTo>
                    <a:lnTo>
                      <a:pt x="114056" y="1035322"/>
                    </a:lnTo>
                    <a:lnTo>
                      <a:pt x="145580" y="1065379"/>
                    </a:lnTo>
                    <a:lnTo>
                      <a:pt x="179862" y="1091714"/>
                    </a:lnTo>
                    <a:lnTo>
                      <a:pt x="216550" y="1114282"/>
                    </a:lnTo>
                    <a:lnTo>
                      <a:pt x="255295" y="1133036"/>
                    </a:lnTo>
                    <a:lnTo>
                      <a:pt x="295745" y="1147933"/>
                    </a:lnTo>
                    <a:lnTo>
                      <a:pt x="337551" y="1158925"/>
                    </a:lnTo>
                    <a:lnTo>
                      <a:pt x="380362" y="1165967"/>
                    </a:lnTo>
                    <a:lnTo>
                      <a:pt x="423829" y="1169015"/>
                    </a:lnTo>
                    <a:lnTo>
                      <a:pt x="470466" y="1167607"/>
                    </a:lnTo>
                    <a:lnTo>
                      <a:pt x="515739" y="1161324"/>
                    </a:lnTo>
                    <a:lnTo>
                      <a:pt x="559393" y="1150431"/>
                    </a:lnTo>
                    <a:lnTo>
                      <a:pt x="601173" y="1135194"/>
                    </a:lnTo>
                    <a:lnTo>
                      <a:pt x="640822" y="1115878"/>
                    </a:lnTo>
                    <a:lnTo>
                      <a:pt x="678085" y="1092749"/>
                    </a:lnTo>
                    <a:lnTo>
                      <a:pt x="712705" y="1066073"/>
                    </a:lnTo>
                    <a:lnTo>
                      <a:pt x="744427" y="1036116"/>
                    </a:lnTo>
                    <a:lnTo>
                      <a:pt x="772994" y="1003142"/>
                    </a:lnTo>
                    <a:lnTo>
                      <a:pt x="798153" y="967418"/>
                    </a:lnTo>
                    <a:lnTo>
                      <a:pt x="819645" y="929210"/>
                    </a:lnTo>
                    <a:lnTo>
                      <a:pt x="837216" y="888783"/>
                    </a:lnTo>
                    <a:lnTo>
                      <a:pt x="850609" y="846403"/>
                    </a:lnTo>
                    <a:lnTo>
                      <a:pt x="859569" y="802336"/>
                    </a:lnTo>
                    <a:lnTo>
                      <a:pt x="863840" y="756847"/>
                    </a:lnTo>
                    <a:lnTo>
                      <a:pt x="863166" y="710201"/>
                    </a:lnTo>
                    <a:lnTo>
                      <a:pt x="857349" y="663271"/>
                    </a:lnTo>
                    <a:lnTo>
                      <a:pt x="846619" y="618049"/>
                    </a:lnTo>
                    <a:lnTo>
                      <a:pt x="831256" y="574816"/>
                    </a:lnTo>
                    <a:lnTo>
                      <a:pt x="811541" y="533852"/>
                    </a:lnTo>
                    <a:lnTo>
                      <a:pt x="787755" y="495439"/>
                    </a:lnTo>
                    <a:lnTo>
                      <a:pt x="760178" y="459857"/>
                    </a:lnTo>
                    <a:lnTo>
                      <a:pt x="729092" y="427387"/>
                    </a:lnTo>
                    <a:lnTo>
                      <a:pt x="694777" y="398309"/>
                    </a:lnTo>
                    <a:lnTo>
                      <a:pt x="657513" y="372904"/>
                    </a:lnTo>
                    <a:lnTo>
                      <a:pt x="617581" y="351453"/>
                    </a:lnTo>
                    <a:lnTo>
                      <a:pt x="575263" y="334236"/>
                    </a:lnTo>
                    <a:lnTo>
                      <a:pt x="530838" y="321535"/>
                    </a:lnTo>
                    <a:lnTo>
                      <a:pt x="484587" y="313629"/>
                    </a:lnTo>
                    <a:lnTo>
                      <a:pt x="435808" y="310800"/>
                    </a:lnTo>
                    <a:lnTo>
                      <a:pt x="435012" y="310004"/>
                    </a:lnTo>
                    <a:lnTo>
                      <a:pt x="435012" y="309020"/>
                    </a:lnTo>
                    <a:lnTo>
                      <a:pt x="435012" y="13343"/>
                    </a:lnTo>
                    <a:lnTo>
                      <a:pt x="433003" y="6262"/>
                    </a:lnTo>
                    <a:lnTo>
                      <a:pt x="427919" y="1566"/>
                    </a:lnTo>
                    <a:lnTo>
                      <a:pt x="421172" y="0"/>
                    </a:lnTo>
                    <a:close/>
                  </a:path>
                </a:pathLst>
              </a:custGeom>
              <a:solidFill>
                <a:srgbClr val="9AB2CE"/>
              </a:solidFill>
            </p:spPr>
            <p:txBody>
              <a:bodyPr wrap="square" lIns="0" tIns="0" rIns="0" bIns="0" rtlCol="0"/>
              <a:lstStyle/>
              <a:p>
                <a:endParaRPr/>
              </a:p>
            </p:txBody>
          </p:sp>
          <p:grpSp>
            <p:nvGrpSpPr>
              <p:cNvPr id="6" name="object 9">
                <a:extLst>
                  <a:ext uri="{FF2B5EF4-FFF2-40B4-BE49-F238E27FC236}">
                    <a16:creationId xmlns:a16="http://schemas.microsoft.com/office/drawing/2014/main" id="{730717F5-8AF1-47D6-F721-818818BDDB66}"/>
                  </a:ext>
                </a:extLst>
              </p:cNvPr>
              <p:cNvGrpSpPr/>
              <p:nvPr/>
            </p:nvGrpSpPr>
            <p:grpSpPr>
              <a:xfrm>
                <a:off x="17506945" y="7689381"/>
                <a:ext cx="1084580" cy="1084580"/>
                <a:chOff x="17506945" y="7689381"/>
                <a:chExt cx="1084580" cy="1084580"/>
              </a:xfrm>
            </p:grpSpPr>
            <p:sp>
              <p:nvSpPr>
                <p:cNvPr id="36" name="object 10">
                  <a:extLst>
                    <a:ext uri="{FF2B5EF4-FFF2-40B4-BE49-F238E27FC236}">
                      <a16:creationId xmlns:a16="http://schemas.microsoft.com/office/drawing/2014/main" id="{FA266C70-E038-794A-CAFB-1F5786DC2542}"/>
                    </a:ext>
                  </a:extLst>
                </p:cNvPr>
                <p:cNvSpPr/>
                <p:nvPr/>
              </p:nvSpPr>
              <p:spPr>
                <a:xfrm>
                  <a:off x="17506938" y="7689386"/>
                  <a:ext cx="1084580" cy="1084580"/>
                </a:xfrm>
                <a:custGeom>
                  <a:avLst/>
                  <a:gdLst/>
                  <a:ahLst/>
                  <a:cxnLst/>
                  <a:rect l="l" t="t" r="r" b="b"/>
                  <a:pathLst>
                    <a:path w="1084580" h="1084579">
                      <a:moveTo>
                        <a:pt x="392493" y="1062875"/>
                      </a:moveTo>
                      <a:lnTo>
                        <a:pt x="16497" y="674725"/>
                      </a:lnTo>
                      <a:lnTo>
                        <a:pt x="18046" y="681786"/>
                      </a:lnTo>
                      <a:lnTo>
                        <a:pt x="31724" y="725589"/>
                      </a:lnTo>
                      <a:lnTo>
                        <a:pt x="34302" y="731913"/>
                      </a:lnTo>
                      <a:lnTo>
                        <a:pt x="336359" y="1043724"/>
                      </a:lnTo>
                      <a:lnTo>
                        <a:pt x="376275" y="1058418"/>
                      </a:lnTo>
                      <a:lnTo>
                        <a:pt x="392493" y="1062875"/>
                      </a:lnTo>
                      <a:close/>
                    </a:path>
                    <a:path w="1084580" h="1084579">
                      <a:moveTo>
                        <a:pt x="486384" y="1080922"/>
                      </a:moveTo>
                      <a:lnTo>
                        <a:pt x="1536" y="580415"/>
                      </a:lnTo>
                      <a:lnTo>
                        <a:pt x="1943" y="589813"/>
                      </a:lnTo>
                      <a:lnTo>
                        <a:pt x="6464" y="624306"/>
                      </a:lnTo>
                      <a:lnTo>
                        <a:pt x="442722" y="1074648"/>
                      </a:lnTo>
                      <a:lnTo>
                        <a:pt x="466598" y="1079042"/>
                      </a:lnTo>
                      <a:lnTo>
                        <a:pt x="486384" y="1080922"/>
                      </a:lnTo>
                      <a:close/>
                    </a:path>
                    <a:path w="1084580" h="1084579">
                      <a:moveTo>
                        <a:pt x="566000" y="1084262"/>
                      </a:moveTo>
                      <a:lnTo>
                        <a:pt x="1587" y="501611"/>
                      </a:lnTo>
                      <a:lnTo>
                        <a:pt x="0" y="538772"/>
                      </a:lnTo>
                      <a:lnTo>
                        <a:pt x="528421" y="1084262"/>
                      </a:lnTo>
                      <a:lnTo>
                        <a:pt x="566000" y="1084262"/>
                      </a:lnTo>
                      <a:close/>
                    </a:path>
                    <a:path w="1084580" h="1084579">
                      <a:moveTo>
                        <a:pt x="936053" y="914222"/>
                      </a:moveTo>
                      <a:lnTo>
                        <a:pt x="182626" y="136474"/>
                      </a:lnTo>
                      <a:lnTo>
                        <a:pt x="174485" y="143408"/>
                      </a:lnTo>
                      <a:lnTo>
                        <a:pt x="162941" y="154952"/>
                      </a:lnTo>
                      <a:lnTo>
                        <a:pt x="916863" y="933208"/>
                      </a:lnTo>
                      <a:lnTo>
                        <a:pt x="936053" y="914222"/>
                      </a:lnTo>
                      <a:close/>
                    </a:path>
                    <a:path w="1084580" h="1084579">
                      <a:moveTo>
                        <a:pt x="947978" y="1084262"/>
                      </a:moveTo>
                      <a:lnTo>
                        <a:pt x="108191" y="217360"/>
                      </a:lnTo>
                      <a:lnTo>
                        <a:pt x="92163" y="239598"/>
                      </a:lnTo>
                      <a:lnTo>
                        <a:pt x="910399" y="1084262"/>
                      </a:lnTo>
                      <a:lnTo>
                        <a:pt x="947978" y="1084262"/>
                      </a:lnTo>
                      <a:close/>
                    </a:path>
                    <a:path w="1084580" h="1084579">
                      <a:moveTo>
                        <a:pt x="971994" y="872477"/>
                      </a:moveTo>
                      <a:lnTo>
                        <a:pt x="225742" y="102120"/>
                      </a:lnTo>
                      <a:lnTo>
                        <a:pt x="207873" y="114998"/>
                      </a:lnTo>
                      <a:lnTo>
                        <a:pt x="203911" y="118376"/>
                      </a:lnTo>
                      <a:lnTo>
                        <a:pt x="954519" y="893216"/>
                      </a:lnTo>
                      <a:lnTo>
                        <a:pt x="971994" y="872477"/>
                      </a:lnTo>
                      <a:close/>
                    </a:path>
                    <a:path w="1084580" h="1084579">
                      <a:moveTo>
                        <a:pt x="1003655" y="826287"/>
                      </a:moveTo>
                      <a:lnTo>
                        <a:pt x="272669" y="71704"/>
                      </a:lnTo>
                      <a:lnTo>
                        <a:pt x="248958" y="86017"/>
                      </a:lnTo>
                      <a:lnTo>
                        <a:pt x="988301" y="849236"/>
                      </a:lnTo>
                      <a:lnTo>
                        <a:pt x="1000721" y="831430"/>
                      </a:lnTo>
                      <a:lnTo>
                        <a:pt x="1003655" y="826287"/>
                      </a:lnTo>
                      <a:close/>
                    </a:path>
                    <a:path w="1084580" h="1084579">
                      <a:moveTo>
                        <a:pt x="1024369" y="1084262"/>
                      </a:moveTo>
                      <a:lnTo>
                        <a:pt x="143256" y="174688"/>
                      </a:lnTo>
                      <a:lnTo>
                        <a:pt x="125679" y="195338"/>
                      </a:lnTo>
                      <a:lnTo>
                        <a:pt x="986790" y="1084262"/>
                      </a:lnTo>
                      <a:lnTo>
                        <a:pt x="1024369" y="1084262"/>
                      </a:lnTo>
                      <a:close/>
                    </a:path>
                    <a:path w="1084580" h="1084579">
                      <a:moveTo>
                        <a:pt x="1031036" y="775690"/>
                      </a:moveTo>
                      <a:lnTo>
                        <a:pt x="323811" y="45631"/>
                      </a:lnTo>
                      <a:lnTo>
                        <a:pt x="320852" y="46812"/>
                      </a:lnTo>
                      <a:lnTo>
                        <a:pt x="298259" y="58051"/>
                      </a:lnTo>
                      <a:lnTo>
                        <a:pt x="1018032" y="801065"/>
                      </a:lnTo>
                      <a:lnTo>
                        <a:pt x="1025309" y="788301"/>
                      </a:lnTo>
                      <a:lnTo>
                        <a:pt x="1031036" y="775690"/>
                      </a:lnTo>
                      <a:close/>
                    </a:path>
                    <a:path w="1084580" h="1084579">
                      <a:moveTo>
                        <a:pt x="1053744" y="720267"/>
                      </a:moveTo>
                      <a:lnTo>
                        <a:pt x="380085" y="24866"/>
                      </a:lnTo>
                      <a:lnTo>
                        <a:pt x="362242" y="30314"/>
                      </a:lnTo>
                      <a:lnTo>
                        <a:pt x="351815" y="34467"/>
                      </a:lnTo>
                      <a:lnTo>
                        <a:pt x="1043419" y="748411"/>
                      </a:lnTo>
                      <a:lnTo>
                        <a:pt x="1045946" y="742823"/>
                      </a:lnTo>
                      <a:lnTo>
                        <a:pt x="1053744" y="720267"/>
                      </a:lnTo>
                      <a:close/>
                    </a:path>
                    <a:path w="1084580" h="1084579">
                      <a:moveTo>
                        <a:pt x="1055014" y="366077"/>
                      </a:moveTo>
                      <a:lnTo>
                        <a:pt x="1037323" y="320763"/>
                      </a:lnTo>
                      <a:lnTo>
                        <a:pt x="801903" y="65989"/>
                      </a:lnTo>
                      <a:lnTo>
                        <a:pt x="763371" y="46812"/>
                      </a:lnTo>
                      <a:lnTo>
                        <a:pt x="734656" y="35369"/>
                      </a:lnTo>
                      <a:lnTo>
                        <a:pt x="1055014" y="366077"/>
                      </a:lnTo>
                      <a:close/>
                    </a:path>
                    <a:path w="1084580" h="1084579">
                      <a:moveTo>
                        <a:pt x="1071130" y="659371"/>
                      </a:moveTo>
                      <a:lnTo>
                        <a:pt x="441477" y="9385"/>
                      </a:lnTo>
                      <a:lnTo>
                        <a:pt x="410387" y="16078"/>
                      </a:lnTo>
                      <a:lnTo>
                        <a:pt x="1063586" y="690372"/>
                      </a:lnTo>
                      <a:lnTo>
                        <a:pt x="1071130" y="659371"/>
                      </a:lnTo>
                      <a:close/>
                    </a:path>
                    <a:path w="1084580" h="1084579">
                      <a:moveTo>
                        <a:pt x="1079106" y="469811"/>
                      </a:moveTo>
                      <a:lnTo>
                        <a:pt x="1070635" y="422262"/>
                      </a:lnTo>
                      <a:lnTo>
                        <a:pt x="678027" y="16992"/>
                      </a:lnTo>
                      <a:lnTo>
                        <a:pt x="634580" y="7620"/>
                      </a:lnTo>
                      <a:lnTo>
                        <a:pt x="630923" y="7150"/>
                      </a:lnTo>
                      <a:lnTo>
                        <a:pt x="1079106" y="469811"/>
                      </a:lnTo>
                      <a:close/>
                    </a:path>
                    <a:path w="1084580" h="1084579">
                      <a:moveTo>
                        <a:pt x="1081989" y="591705"/>
                      </a:moveTo>
                      <a:lnTo>
                        <a:pt x="509892" y="1143"/>
                      </a:lnTo>
                      <a:lnTo>
                        <a:pt x="495325" y="1752"/>
                      </a:lnTo>
                      <a:lnTo>
                        <a:pt x="475386" y="4318"/>
                      </a:lnTo>
                      <a:lnTo>
                        <a:pt x="1077341" y="625716"/>
                      </a:lnTo>
                      <a:lnTo>
                        <a:pt x="1081849" y="594588"/>
                      </a:lnTo>
                      <a:lnTo>
                        <a:pt x="1081989" y="591705"/>
                      </a:lnTo>
                      <a:close/>
                    </a:path>
                    <a:path w="1084580" h="1084579">
                      <a:moveTo>
                        <a:pt x="1084364" y="542010"/>
                      </a:moveTo>
                      <a:lnTo>
                        <a:pt x="1083170" y="514070"/>
                      </a:lnTo>
                      <a:lnTo>
                        <a:pt x="586803" y="1663"/>
                      </a:lnTo>
                      <a:lnTo>
                        <a:pt x="547611" y="0"/>
                      </a:lnTo>
                      <a:lnTo>
                        <a:pt x="1083818" y="553529"/>
                      </a:lnTo>
                      <a:lnTo>
                        <a:pt x="1084364" y="542010"/>
                      </a:lnTo>
                      <a:close/>
                    </a:path>
                  </a:pathLst>
                </a:custGeom>
                <a:solidFill>
                  <a:srgbClr val="CCEDEA"/>
                </a:solidFill>
              </p:spPr>
              <p:txBody>
                <a:bodyPr wrap="square" lIns="0" tIns="0" rIns="0" bIns="0" rtlCol="0"/>
                <a:lstStyle/>
                <a:p>
                  <a:endParaRPr/>
                </a:p>
              </p:txBody>
            </p:sp>
            <p:pic>
              <p:nvPicPr>
                <p:cNvPr id="37" name="object 11">
                  <a:extLst>
                    <a:ext uri="{FF2B5EF4-FFF2-40B4-BE49-F238E27FC236}">
                      <a16:creationId xmlns:a16="http://schemas.microsoft.com/office/drawing/2014/main" id="{0138F02C-64A6-9EAA-966B-F2B2388E7C19}"/>
                    </a:ext>
                  </a:extLst>
                </p:cNvPr>
                <p:cNvPicPr/>
                <p:nvPr/>
              </p:nvPicPr>
              <p:blipFill>
                <a:blip r:embed="rId2" cstate="print"/>
                <a:stretch>
                  <a:fillRect/>
                </a:stretch>
              </p:blipFill>
              <p:spPr>
                <a:xfrm>
                  <a:off x="17576897" y="8498150"/>
                  <a:ext cx="189854" cy="195984"/>
                </a:xfrm>
                <a:prstGeom prst="rect">
                  <a:avLst/>
                </a:prstGeom>
              </p:spPr>
            </p:pic>
            <p:sp>
              <p:nvSpPr>
                <p:cNvPr id="38" name="object 12">
                  <a:extLst>
                    <a:ext uri="{FF2B5EF4-FFF2-40B4-BE49-F238E27FC236}">
                      <a16:creationId xmlns:a16="http://schemas.microsoft.com/office/drawing/2014/main" id="{1D9FE5AC-7F64-7557-8EE8-1750A0B20F19}"/>
                    </a:ext>
                  </a:extLst>
                </p:cNvPr>
                <p:cNvSpPr/>
                <p:nvPr/>
              </p:nvSpPr>
              <p:spPr>
                <a:xfrm>
                  <a:off x="17512577" y="7953380"/>
                  <a:ext cx="866140" cy="820419"/>
                </a:xfrm>
                <a:custGeom>
                  <a:avLst/>
                  <a:gdLst/>
                  <a:ahLst/>
                  <a:cxnLst/>
                  <a:rect l="l" t="t" r="r" b="b"/>
                  <a:pathLst>
                    <a:path w="866140" h="820420">
                      <a:moveTo>
                        <a:pt x="636752" y="820267"/>
                      </a:moveTo>
                      <a:lnTo>
                        <a:pt x="5689" y="168808"/>
                      </a:lnTo>
                      <a:lnTo>
                        <a:pt x="2070" y="185547"/>
                      </a:lnTo>
                      <a:lnTo>
                        <a:pt x="0" y="201739"/>
                      </a:lnTo>
                      <a:lnTo>
                        <a:pt x="599173" y="820267"/>
                      </a:lnTo>
                      <a:lnTo>
                        <a:pt x="636752" y="820267"/>
                      </a:lnTo>
                      <a:close/>
                    </a:path>
                    <a:path w="866140" h="820420">
                      <a:moveTo>
                        <a:pt x="713155" y="820267"/>
                      </a:moveTo>
                      <a:lnTo>
                        <a:pt x="22098" y="106895"/>
                      </a:lnTo>
                      <a:lnTo>
                        <a:pt x="13093" y="136398"/>
                      </a:lnTo>
                      <a:lnTo>
                        <a:pt x="675576" y="820267"/>
                      </a:lnTo>
                      <a:lnTo>
                        <a:pt x="713155" y="820267"/>
                      </a:lnTo>
                      <a:close/>
                    </a:path>
                    <a:path w="866140" h="820420">
                      <a:moveTo>
                        <a:pt x="789546" y="820267"/>
                      </a:moveTo>
                      <a:lnTo>
                        <a:pt x="44208" y="50863"/>
                      </a:lnTo>
                      <a:lnTo>
                        <a:pt x="41275" y="56769"/>
                      </a:lnTo>
                      <a:lnTo>
                        <a:pt x="32842" y="77914"/>
                      </a:lnTo>
                      <a:lnTo>
                        <a:pt x="751967" y="820267"/>
                      </a:lnTo>
                      <a:lnTo>
                        <a:pt x="789546" y="820267"/>
                      </a:lnTo>
                      <a:close/>
                    </a:path>
                    <a:path w="866140" h="820420">
                      <a:moveTo>
                        <a:pt x="865949" y="820267"/>
                      </a:moveTo>
                      <a:lnTo>
                        <a:pt x="71335" y="0"/>
                      </a:lnTo>
                      <a:lnTo>
                        <a:pt x="60998" y="17132"/>
                      </a:lnTo>
                      <a:lnTo>
                        <a:pt x="57378" y="24384"/>
                      </a:lnTo>
                      <a:lnTo>
                        <a:pt x="828357" y="820267"/>
                      </a:lnTo>
                      <a:lnTo>
                        <a:pt x="865949" y="820267"/>
                      </a:lnTo>
                      <a:close/>
                    </a:path>
                  </a:pathLst>
                </a:custGeom>
                <a:solidFill>
                  <a:srgbClr val="CCEDEA"/>
                </a:solidFill>
              </p:spPr>
              <p:txBody>
                <a:bodyPr wrap="square" lIns="0" tIns="0" rIns="0" bIns="0" rtlCol="0"/>
                <a:lstStyle/>
                <a:p>
                  <a:endParaRPr/>
                </a:p>
              </p:txBody>
            </p:sp>
          </p:grpSp>
          <p:grpSp>
            <p:nvGrpSpPr>
              <p:cNvPr id="16" name="object 13">
                <a:extLst>
                  <a:ext uri="{FF2B5EF4-FFF2-40B4-BE49-F238E27FC236}">
                    <a16:creationId xmlns:a16="http://schemas.microsoft.com/office/drawing/2014/main" id="{339EEE43-467A-512F-BB6F-E8A21111CA68}"/>
                  </a:ext>
                </a:extLst>
              </p:cNvPr>
              <p:cNvGrpSpPr/>
              <p:nvPr/>
            </p:nvGrpSpPr>
            <p:grpSpPr>
              <a:xfrm>
                <a:off x="17844540" y="6436871"/>
                <a:ext cx="537210" cy="805815"/>
                <a:chOff x="17844540" y="6436871"/>
                <a:chExt cx="537210" cy="805815"/>
              </a:xfrm>
            </p:grpSpPr>
            <p:sp>
              <p:nvSpPr>
                <p:cNvPr id="31" name="object 14">
                  <a:extLst>
                    <a:ext uri="{FF2B5EF4-FFF2-40B4-BE49-F238E27FC236}">
                      <a16:creationId xmlns:a16="http://schemas.microsoft.com/office/drawing/2014/main" id="{79398700-7C3E-6C9D-0336-F692B4CC6D4A}"/>
                    </a:ext>
                  </a:extLst>
                </p:cNvPr>
                <p:cNvSpPr/>
                <p:nvPr/>
              </p:nvSpPr>
              <p:spPr>
                <a:xfrm>
                  <a:off x="17844529" y="6436874"/>
                  <a:ext cx="537210" cy="723265"/>
                </a:xfrm>
                <a:custGeom>
                  <a:avLst/>
                  <a:gdLst/>
                  <a:ahLst/>
                  <a:cxnLst/>
                  <a:rect l="l" t="t" r="r" b="b"/>
                  <a:pathLst>
                    <a:path w="537209" h="723265">
                      <a:moveTo>
                        <a:pt x="200609" y="538327"/>
                      </a:moveTo>
                      <a:lnTo>
                        <a:pt x="215" y="331470"/>
                      </a:lnTo>
                      <a:lnTo>
                        <a:pt x="266" y="364540"/>
                      </a:lnTo>
                      <a:lnTo>
                        <a:pt x="168617" y="538327"/>
                      </a:lnTo>
                      <a:lnTo>
                        <a:pt x="200609" y="538327"/>
                      </a:lnTo>
                      <a:close/>
                    </a:path>
                    <a:path w="537209" h="723265">
                      <a:moveTo>
                        <a:pt x="363740" y="706729"/>
                      </a:moveTo>
                      <a:lnTo>
                        <a:pt x="241808" y="580859"/>
                      </a:lnTo>
                      <a:lnTo>
                        <a:pt x="237718" y="609650"/>
                      </a:lnTo>
                      <a:lnTo>
                        <a:pt x="347281" y="722757"/>
                      </a:lnTo>
                      <a:lnTo>
                        <a:pt x="363740" y="706729"/>
                      </a:lnTo>
                      <a:close/>
                    </a:path>
                    <a:path w="537209" h="723265">
                      <a:moveTo>
                        <a:pt x="397205" y="674141"/>
                      </a:moveTo>
                      <a:lnTo>
                        <a:pt x="139" y="264248"/>
                      </a:lnTo>
                      <a:lnTo>
                        <a:pt x="177" y="297319"/>
                      </a:lnTo>
                      <a:lnTo>
                        <a:pt x="380746" y="690181"/>
                      </a:lnTo>
                      <a:lnTo>
                        <a:pt x="397205" y="674141"/>
                      </a:lnTo>
                      <a:close/>
                    </a:path>
                    <a:path w="537209" h="723265">
                      <a:moveTo>
                        <a:pt x="430669" y="641565"/>
                      </a:moveTo>
                      <a:lnTo>
                        <a:pt x="50" y="197040"/>
                      </a:lnTo>
                      <a:lnTo>
                        <a:pt x="88" y="230098"/>
                      </a:lnTo>
                      <a:lnTo>
                        <a:pt x="414210" y="657593"/>
                      </a:lnTo>
                      <a:lnTo>
                        <a:pt x="430669" y="641565"/>
                      </a:lnTo>
                      <a:close/>
                    </a:path>
                    <a:path w="537209" h="723265">
                      <a:moveTo>
                        <a:pt x="464134" y="608977"/>
                      </a:moveTo>
                      <a:lnTo>
                        <a:pt x="25" y="129882"/>
                      </a:lnTo>
                      <a:lnTo>
                        <a:pt x="0" y="162877"/>
                      </a:lnTo>
                      <a:lnTo>
                        <a:pt x="447675" y="625005"/>
                      </a:lnTo>
                      <a:lnTo>
                        <a:pt x="464134" y="608977"/>
                      </a:lnTo>
                      <a:close/>
                    </a:path>
                    <a:path w="537209" h="723265">
                      <a:moveTo>
                        <a:pt x="497611" y="576402"/>
                      </a:moveTo>
                      <a:lnTo>
                        <a:pt x="76" y="62801"/>
                      </a:lnTo>
                      <a:lnTo>
                        <a:pt x="50" y="95796"/>
                      </a:lnTo>
                      <a:lnTo>
                        <a:pt x="481139" y="592429"/>
                      </a:lnTo>
                      <a:lnTo>
                        <a:pt x="497611" y="576402"/>
                      </a:lnTo>
                      <a:close/>
                    </a:path>
                    <a:path w="537209" h="723265">
                      <a:moveTo>
                        <a:pt x="530186" y="542912"/>
                      </a:moveTo>
                      <a:lnTo>
                        <a:pt x="12242" y="8229"/>
                      </a:lnTo>
                      <a:lnTo>
                        <a:pt x="9982" y="9740"/>
                      </a:lnTo>
                      <a:lnTo>
                        <a:pt x="2768" y="20332"/>
                      </a:lnTo>
                      <a:lnTo>
                        <a:pt x="876" y="29527"/>
                      </a:lnTo>
                      <a:lnTo>
                        <a:pt x="514604" y="559841"/>
                      </a:lnTo>
                      <a:lnTo>
                        <a:pt x="525411" y="549325"/>
                      </a:lnTo>
                      <a:lnTo>
                        <a:pt x="530021" y="543267"/>
                      </a:lnTo>
                      <a:lnTo>
                        <a:pt x="530186" y="542912"/>
                      </a:lnTo>
                      <a:close/>
                    </a:path>
                    <a:path w="537209" h="723265">
                      <a:moveTo>
                        <a:pt x="536524" y="482320"/>
                      </a:moveTo>
                      <a:lnTo>
                        <a:pt x="69303" y="0"/>
                      </a:lnTo>
                      <a:lnTo>
                        <a:pt x="37312" y="0"/>
                      </a:lnTo>
                      <a:lnTo>
                        <a:pt x="536422" y="515226"/>
                      </a:lnTo>
                      <a:lnTo>
                        <a:pt x="536524" y="482320"/>
                      </a:lnTo>
                      <a:close/>
                    </a:path>
                    <a:path w="537209" h="723265">
                      <a:moveTo>
                        <a:pt x="536702" y="415378"/>
                      </a:moveTo>
                      <a:lnTo>
                        <a:pt x="134327" y="0"/>
                      </a:lnTo>
                      <a:lnTo>
                        <a:pt x="102336" y="0"/>
                      </a:lnTo>
                      <a:lnTo>
                        <a:pt x="536625" y="448310"/>
                      </a:lnTo>
                      <a:lnTo>
                        <a:pt x="536702" y="415378"/>
                      </a:lnTo>
                      <a:close/>
                    </a:path>
                  </a:pathLst>
                </a:custGeom>
                <a:solidFill>
                  <a:srgbClr val="66C8C1"/>
                </a:solidFill>
              </p:spPr>
              <p:txBody>
                <a:bodyPr wrap="square" lIns="0" tIns="0" rIns="0" bIns="0" rtlCol="0"/>
                <a:lstStyle/>
                <a:p>
                  <a:endParaRPr/>
                </a:p>
              </p:txBody>
            </p:sp>
            <p:pic>
              <p:nvPicPr>
                <p:cNvPr id="32" name="object 15">
                  <a:extLst>
                    <a:ext uri="{FF2B5EF4-FFF2-40B4-BE49-F238E27FC236}">
                      <a16:creationId xmlns:a16="http://schemas.microsoft.com/office/drawing/2014/main" id="{CA23A6AC-EB0A-4D0B-D273-F67CCC3E5E13}"/>
                    </a:ext>
                  </a:extLst>
                </p:cNvPr>
                <p:cNvPicPr/>
                <p:nvPr/>
              </p:nvPicPr>
              <p:blipFill>
                <a:blip r:embed="rId3" cstate="print"/>
                <a:stretch>
                  <a:fillRect/>
                </a:stretch>
              </p:blipFill>
              <p:spPr>
                <a:xfrm>
                  <a:off x="18141962" y="6436872"/>
                  <a:ext cx="239372" cy="247094"/>
                </a:xfrm>
                <a:prstGeom prst="rect">
                  <a:avLst/>
                </a:prstGeom>
              </p:spPr>
            </p:pic>
            <p:sp>
              <p:nvSpPr>
                <p:cNvPr id="33" name="object 16">
                  <a:extLst>
                    <a:ext uri="{FF2B5EF4-FFF2-40B4-BE49-F238E27FC236}">
                      <a16:creationId xmlns:a16="http://schemas.microsoft.com/office/drawing/2014/main" id="{61F1A3D7-1184-212F-DF90-1CF31A95C689}"/>
                    </a:ext>
                  </a:extLst>
                </p:cNvPr>
                <p:cNvSpPr/>
                <p:nvPr/>
              </p:nvSpPr>
              <p:spPr>
                <a:xfrm>
                  <a:off x="18011902" y="6436874"/>
                  <a:ext cx="369570" cy="381635"/>
                </a:xfrm>
                <a:custGeom>
                  <a:avLst/>
                  <a:gdLst/>
                  <a:ahLst/>
                  <a:cxnLst/>
                  <a:rect l="l" t="t" r="r" b="b"/>
                  <a:pathLst>
                    <a:path w="369569" h="381634">
                      <a:moveTo>
                        <a:pt x="369404" y="348322"/>
                      </a:moveTo>
                      <a:lnTo>
                        <a:pt x="31991" y="0"/>
                      </a:lnTo>
                      <a:lnTo>
                        <a:pt x="0" y="0"/>
                      </a:lnTo>
                      <a:lnTo>
                        <a:pt x="369392" y="381330"/>
                      </a:lnTo>
                      <a:lnTo>
                        <a:pt x="369404" y="348322"/>
                      </a:lnTo>
                      <a:close/>
                    </a:path>
                    <a:path w="369569" h="381634">
                      <a:moveTo>
                        <a:pt x="369417" y="281203"/>
                      </a:moveTo>
                      <a:lnTo>
                        <a:pt x="97015" y="0"/>
                      </a:lnTo>
                      <a:lnTo>
                        <a:pt x="65024" y="0"/>
                      </a:lnTo>
                      <a:lnTo>
                        <a:pt x="369417" y="314223"/>
                      </a:lnTo>
                      <a:lnTo>
                        <a:pt x="369417" y="281203"/>
                      </a:lnTo>
                      <a:close/>
                    </a:path>
                  </a:pathLst>
                </a:custGeom>
                <a:solidFill>
                  <a:srgbClr val="66C8C1"/>
                </a:solidFill>
              </p:spPr>
              <p:txBody>
                <a:bodyPr wrap="square" lIns="0" tIns="0" rIns="0" bIns="0" rtlCol="0"/>
                <a:lstStyle/>
                <a:p>
                  <a:endParaRPr/>
                </a:p>
              </p:txBody>
            </p:sp>
            <p:pic>
              <p:nvPicPr>
                <p:cNvPr id="34" name="object 17">
                  <a:extLst>
                    <a:ext uri="{FF2B5EF4-FFF2-40B4-BE49-F238E27FC236}">
                      <a16:creationId xmlns:a16="http://schemas.microsoft.com/office/drawing/2014/main" id="{899954E4-A7DD-60C8-D98C-2619D25DC0D0}"/>
                    </a:ext>
                  </a:extLst>
                </p:cNvPr>
                <p:cNvPicPr/>
                <p:nvPr/>
              </p:nvPicPr>
              <p:blipFill>
                <a:blip r:embed="rId4" cstate="print"/>
                <a:stretch>
                  <a:fillRect/>
                </a:stretch>
              </p:blipFill>
              <p:spPr>
                <a:xfrm>
                  <a:off x="18272021" y="6436871"/>
                  <a:ext cx="109322" cy="112845"/>
                </a:xfrm>
                <a:prstGeom prst="rect">
                  <a:avLst/>
                </a:prstGeom>
              </p:spPr>
            </p:pic>
            <p:sp>
              <p:nvSpPr>
                <p:cNvPr id="35" name="object 18">
                  <a:extLst>
                    <a:ext uri="{FF2B5EF4-FFF2-40B4-BE49-F238E27FC236}">
                      <a16:creationId xmlns:a16="http://schemas.microsoft.com/office/drawing/2014/main" id="{48DE16FD-F4EA-83A8-7099-42FF63C392BC}"/>
                    </a:ext>
                  </a:extLst>
                </p:cNvPr>
                <p:cNvSpPr/>
                <p:nvPr/>
              </p:nvSpPr>
              <p:spPr>
                <a:xfrm>
                  <a:off x="17844833" y="6835565"/>
                  <a:ext cx="330200" cy="407034"/>
                </a:xfrm>
                <a:custGeom>
                  <a:avLst/>
                  <a:gdLst/>
                  <a:ahLst/>
                  <a:cxnLst/>
                  <a:rect l="l" t="t" r="r" b="b"/>
                  <a:pathLst>
                    <a:path w="330200" h="407034">
                      <a:moveTo>
                        <a:pt x="70243" y="139636"/>
                      </a:moveTo>
                      <a:lnTo>
                        <a:pt x="76" y="67195"/>
                      </a:lnTo>
                      <a:lnTo>
                        <a:pt x="114" y="100253"/>
                      </a:lnTo>
                      <a:lnTo>
                        <a:pt x="38252" y="139636"/>
                      </a:lnTo>
                      <a:lnTo>
                        <a:pt x="70243" y="139636"/>
                      </a:lnTo>
                      <a:close/>
                    </a:path>
                    <a:path w="330200" h="407034">
                      <a:moveTo>
                        <a:pt x="135280" y="139636"/>
                      </a:moveTo>
                      <a:lnTo>
                        <a:pt x="0" y="0"/>
                      </a:lnTo>
                      <a:lnTo>
                        <a:pt x="38" y="33058"/>
                      </a:lnTo>
                      <a:lnTo>
                        <a:pt x="103289" y="139636"/>
                      </a:lnTo>
                      <a:lnTo>
                        <a:pt x="135280" y="139636"/>
                      </a:lnTo>
                      <a:close/>
                    </a:path>
                    <a:path w="330200" h="407034">
                      <a:moveTo>
                        <a:pt x="260286" y="402945"/>
                      </a:moveTo>
                      <a:lnTo>
                        <a:pt x="216496" y="357746"/>
                      </a:lnTo>
                      <a:lnTo>
                        <a:pt x="214960" y="368604"/>
                      </a:lnTo>
                      <a:lnTo>
                        <a:pt x="218681" y="389597"/>
                      </a:lnTo>
                      <a:lnTo>
                        <a:pt x="233006" y="403237"/>
                      </a:lnTo>
                      <a:lnTo>
                        <a:pt x="252476" y="406755"/>
                      </a:lnTo>
                      <a:lnTo>
                        <a:pt x="260286" y="402945"/>
                      </a:lnTo>
                      <a:close/>
                    </a:path>
                    <a:path w="330200" h="407034">
                      <a:moveTo>
                        <a:pt x="296506" y="373202"/>
                      </a:moveTo>
                      <a:lnTo>
                        <a:pt x="224840" y="299224"/>
                      </a:lnTo>
                      <a:lnTo>
                        <a:pt x="220738" y="328015"/>
                      </a:lnTo>
                      <a:lnTo>
                        <a:pt x="280047" y="389229"/>
                      </a:lnTo>
                      <a:lnTo>
                        <a:pt x="296506" y="373202"/>
                      </a:lnTo>
                      <a:close/>
                    </a:path>
                    <a:path w="330200" h="407034">
                      <a:moveTo>
                        <a:pt x="329971" y="340626"/>
                      </a:moveTo>
                      <a:lnTo>
                        <a:pt x="233172" y="240690"/>
                      </a:lnTo>
                      <a:lnTo>
                        <a:pt x="229069" y="269481"/>
                      </a:lnTo>
                      <a:lnTo>
                        <a:pt x="313512" y="356654"/>
                      </a:lnTo>
                      <a:lnTo>
                        <a:pt x="329971" y="340626"/>
                      </a:lnTo>
                      <a:close/>
                    </a:path>
                  </a:pathLst>
                </a:custGeom>
                <a:solidFill>
                  <a:srgbClr val="66C8C1"/>
                </a:solidFill>
              </p:spPr>
              <p:txBody>
                <a:bodyPr wrap="square" lIns="0" tIns="0" rIns="0" bIns="0" rtlCol="0"/>
                <a:lstStyle/>
                <a:p>
                  <a:endParaRPr/>
                </a:p>
              </p:txBody>
            </p:sp>
          </p:grpSp>
          <p:sp>
            <p:nvSpPr>
              <p:cNvPr id="18" name="object 19">
                <a:extLst>
                  <a:ext uri="{FF2B5EF4-FFF2-40B4-BE49-F238E27FC236}">
                    <a16:creationId xmlns:a16="http://schemas.microsoft.com/office/drawing/2014/main" id="{4D5D9B2C-F8FA-39E7-1409-91530FAEF3EB}"/>
                  </a:ext>
                </a:extLst>
              </p:cNvPr>
              <p:cNvSpPr/>
              <p:nvPr/>
            </p:nvSpPr>
            <p:spPr>
              <a:xfrm>
                <a:off x="18500187"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2" y="358170"/>
                    </a:lnTo>
                    <a:lnTo>
                      <a:pt x="148932" y="336224"/>
                    </a:lnTo>
                    <a:lnTo>
                      <a:pt x="177693"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endParaRPr/>
              </a:p>
            </p:txBody>
          </p:sp>
          <p:sp>
            <p:nvSpPr>
              <p:cNvPr id="19" name="object 20">
                <a:extLst>
                  <a:ext uri="{FF2B5EF4-FFF2-40B4-BE49-F238E27FC236}">
                    <a16:creationId xmlns:a16="http://schemas.microsoft.com/office/drawing/2014/main" id="{FDD0C5F2-618B-0EF1-93F9-7F88521CCD22}"/>
                  </a:ext>
                </a:extLst>
              </p:cNvPr>
              <p:cNvSpPr/>
              <p:nvPr/>
            </p:nvSpPr>
            <p:spPr>
              <a:xfrm>
                <a:off x="18805493"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1" y="358170"/>
                    </a:lnTo>
                    <a:lnTo>
                      <a:pt x="148929" y="336224"/>
                    </a:lnTo>
                    <a:lnTo>
                      <a:pt x="177688"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endParaRPr/>
              </a:p>
            </p:txBody>
          </p:sp>
          <p:grpSp>
            <p:nvGrpSpPr>
              <p:cNvPr id="21" name="object 21">
                <a:extLst>
                  <a:ext uri="{FF2B5EF4-FFF2-40B4-BE49-F238E27FC236}">
                    <a16:creationId xmlns:a16="http://schemas.microsoft.com/office/drawing/2014/main" id="{C9585262-4580-FD6E-3ECE-25F6C0CDDB2E}"/>
                  </a:ext>
                </a:extLst>
              </p:cNvPr>
              <p:cNvGrpSpPr/>
              <p:nvPr/>
            </p:nvGrpSpPr>
            <p:grpSpPr>
              <a:xfrm>
                <a:off x="18980838" y="7825947"/>
                <a:ext cx="332740" cy="238760"/>
                <a:chOff x="18980838" y="7825947"/>
                <a:chExt cx="332740" cy="238760"/>
              </a:xfrm>
            </p:grpSpPr>
            <p:pic>
              <p:nvPicPr>
                <p:cNvPr id="29" name="object 22">
                  <a:extLst>
                    <a:ext uri="{FF2B5EF4-FFF2-40B4-BE49-F238E27FC236}">
                      <a16:creationId xmlns:a16="http://schemas.microsoft.com/office/drawing/2014/main" id="{D1E786E4-F0E1-F01A-B45B-0A9A8681760D}"/>
                    </a:ext>
                  </a:extLst>
                </p:cNvPr>
                <p:cNvPicPr/>
                <p:nvPr/>
              </p:nvPicPr>
              <p:blipFill>
                <a:blip r:embed="rId5" cstate="print"/>
                <a:stretch>
                  <a:fillRect/>
                </a:stretch>
              </p:blipFill>
              <p:spPr>
                <a:xfrm>
                  <a:off x="18980838" y="7825947"/>
                  <a:ext cx="148927" cy="238147"/>
                </a:xfrm>
                <a:prstGeom prst="rect">
                  <a:avLst/>
                </a:prstGeom>
              </p:spPr>
            </p:pic>
            <p:pic>
              <p:nvPicPr>
                <p:cNvPr id="30" name="object 23">
                  <a:extLst>
                    <a:ext uri="{FF2B5EF4-FFF2-40B4-BE49-F238E27FC236}">
                      <a16:creationId xmlns:a16="http://schemas.microsoft.com/office/drawing/2014/main" id="{CAF646C8-CC1A-70A9-8F8A-7E875176ECD9}"/>
                    </a:ext>
                  </a:extLst>
                </p:cNvPr>
                <p:cNvPicPr/>
                <p:nvPr/>
              </p:nvPicPr>
              <p:blipFill>
                <a:blip r:embed="rId6" cstate="print"/>
                <a:stretch>
                  <a:fillRect/>
                </a:stretch>
              </p:blipFill>
              <p:spPr>
                <a:xfrm>
                  <a:off x="19164621" y="7825947"/>
                  <a:ext cx="148927" cy="238147"/>
                </a:xfrm>
                <a:prstGeom prst="rect">
                  <a:avLst/>
                </a:prstGeom>
              </p:spPr>
            </p:pic>
          </p:grpSp>
          <p:grpSp>
            <p:nvGrpSpPr>
              <p:cNvPr id="22" name="object 24">
                <a:extLst>
                  <a:ext uri="{FF2B5EF4-FFF2-40B4-BE49-F238E27FC236}">
                    <a16:creationId xmlns:a16="http://schemas.microsoft.com/office/drawing/2014/main" id="{8DA59584-B6C2-9922-B731-D4805E27DA73}"/>
                  </a:ext>
                </a:extLst>
              </p:cNvPr>
              <p:cNvGrpSpPr/>
              <p:nvPr/>
            </p:nvGrpSpPr>
            <p:grpSpPr>
              <a:xfrm>
                <a:off x="17007904" y="5943281"/>
                <a:ext cx="332740" cy="238760"/>
                <a:chOff x="17007904" y="5943281"/>
                <a:chExt cx="332740" cy="238760"/>
              </a:xfrm>
            </p:grpSpPr>
            <p:pic>
              <p:nvPicPr>
                <p:cNvPr id="27" name="object 25">
                  <a:extLst>
                    <a:ext uri="{FF2B5EF4-FFF2-40B4-BE49-F238E27FC236}">
                      <a16:creationId xmlns:a16="http://schemas.microsoft.com/office/drawing/2014/main" id="{70E4286C-D3CE-FCD7-40D9-14A425EE7549}"/>
                    </a:ext>
                  </a:extLst>
                </p:cNvPr>
                <p:cNvPicPr/>
                <p:nvPr/>
              </p:nvPicPr>
              <p:blipFill>
                <a:blip r:embed="rId7" cstate="print"/>
                <a:stretch>
                  <a:fillRect/>
                </a:stretch>
              </p:blipFill>
              <p:spPr>
                <a:xfrm>
                  <a:off x="17007904" y="5943281"/>
                  <a:ext cx="148927" cy="238147"/>
                </a:xfrm>
                <a:prstGeom prst="rect">
                  <a:avLst/>
                </a:prstGeom>
              </p:spPr>
            </p:pic>
            <p:pic>
              <p:nvPicPr>
                <p:cNvPr id="28" name="object 26">
                  <a:extLst>
                    <a:ext uri="{FF2B5EF4-FFF2-40B4-BE49-F238E27FC236}">
                      <a16:creationId xmlns:a16="http://schemas.microsoft.com/office/drawing/2014/main" id="{10D5C663-83E8-CB37-1CDB-8CC150F0AAC1}"/>
                    </a:ext>
                  </a:extLst>
                </p:cNvPr>
                <p:cNvPicPr/>
                <p:nvPr/>
              </p:nvPicPr>
              <p:blipFill>
                <a:blip r:embed="rId8" cstate="print"/>
                <a:stretch>
                  <a:fillRect/>
                </a:stretch>
              </p:blipFill>
              <p:spPr>
                <a:xfrm>
                  <a:off x="17191687" y="5943281"/>
                  <a:ext cx="148927" cy="238147"/>
                </a:xfrm>
                <a:prstGeom prst="rect">
                  <a:avLst/>
                </a:prstGeom>
              </p:spPr>
            </p:pic>
          </p:grpSp>
          <p:sp>
            <p:nvSpPr>
              <p:cNvPr id="24" name="object 27">
                <a:extLst>
                  <a:ext uri="{FF2B5EF4-FFF2-40B4-BE49-F238E27FC236}">
                    <a16:creationId xmlns:a16="http://schemas.microsoft.com/office/drawing/2014/main" id="{06D5EDCC-BBFC-F623-85F7-8C0E908210A5}"/>
                  </a:ext>
                </a:extLst>
              </p:cNvPr>
              <p:cNvSpPr/>
              <p:nvPr/>
            </p:nvSpPr>
            <p:spPr>
              <a:xfrm>
                <a:off x="16180871" y="6287394"/>
                <a:ext cx="288925" cy="473709"/>
              </a:xfrm>
              <a:custGeom>
                <a:avLst/>
                <a:gdLst/>
                <a:ahLst/>
                <a:cxnLst/>
                <a:rect l="l" t="t" r="r" b="b"/>
                <a:pathLst>
                  <a:path w="288925" h="473709">
                    <a:moveTo>
                      <a:pt x="221165" y="0"/>
                    </a:moveTo>
                    <a:lnTo>
                      <a:pt x="213103" y="3732"/>
                    </a:lnTo>
                    <a:lnTo>
                      <a:pt x="21632" y="188491"/>
                    </a:lnTo>
                    <a:lnTo>
                      <a:pt x="12863" y="194254"/>
                    </a:lnTo>
                    <a:lnTo>
                      <a:pt x="6025" y="202163"/>
                    </a:lnTo>
                    <a:lnTo>
                      <a:pt x="1583" y="211765"/>
                    </a:lnTo>
                    <a:lnTo>
                      <a:pt x="0" y="222605"/>
                    </a:lnTo>
                    <a:lnTo>
                      <a:pt x="0" y="435520"/>
                    </a:lnTo>
                    <a:lnTo>
                      <a:pt x="2968" y="450222"/>
                    </a:lnTo>
                    <a:lnTo>
                      <a:pt x="11063" y="462231"/>
                    </a:lnTo>
                    <a:lnTo>
                      <a:pt x="23072" y="470329"/>
                    </a:lnTo>
                    <a:lnTo>
                      <a:pt x="37778" y="473299"/>
                    </a:lnTo>
                    <a:lnTo>
                      <a:pt x="250683" y="473299"/>
                    </a:lnTo>
                    <a:lnTo>
                      <a:pt x="265391" y="470329"/>
                    </a:lnTo>
                    <a:lnTo>
                      <a:pt x="277403" y="462231"/>
                    </a:lnTo>
                    <a:lnTo>
                      <a:pt x="285502" y="450222"/>
                    </a:lnTo>
                    <a:lnTo>
                      <a:pt x="288472" y="435520"/>
                    </a:lnTo>
                    <a:lnTo>
                      <a:pt x="288472" y="222605"/>
                    </a:lnTo>
                    <a:lnTo>
                      <a:pt x="285502" y="207903"/>
                    </a:lnTo>
                    <a:lnTo>
                      <a:pt x="277403" y="195894"/>
                    </a:lnTo>
                    <a:lnTo>
                      <a:pt x="265391" y="187796"/>
                    </a:lnTo>
                    <a:lnTo>
                      <a:pt x="250683" y="184826"/>
                    </a:lnTo>
                    <a:lnTo>
                      <a:pt x="186130" y="184826"/>
                    </a:lnTo>
                    <a:lnTo>
                      <a:pt x="234977" y="16936"/>
                    </a:lnTo>
                    <a:lnTo>
                      <a:pt x="234524" y="8064"/>
                    </a:lnTo>
                    <a:lnTo>
                      <a:pt x="229113" y="1931"/>
                    </a:lnTo>
                    <a:lnTo>
                      <a:pt x="221165" y="0"/>
                    </a:lnTo>
                    <a:close/>
                  </a:path>
                </a:pathLst>
              </a:custGeom>
              <a:solidFill>
                <a:srgbClr val="99DAD6"/>
              </a:solidFill>
            </p:spPr>
            <p:txBody>
              <a:bodyPr wrap="square" lIns="0" tIns="0" rIns="0" bIns="0" rtlCol="0"/>
              <a:lstStyle/>
              <a:p>
                <a:endParaRPr/>
              </a:p>
            </p:txBody>
          </p:sp>
          <p:sp>
            <p:nvSpPr>
              <p:cNvPr id="25" name="object 28">
                <a:extLst>
                  <a:ext uri="{FF2B5EF4-FFF2-40B4-BE49-F238E27FC236}">
                    <a16:creationId xmlns:a16="http://schemas.microsoft.com/office/drawing/2014/main" id="{BFBBFFD8-DB2F-4DE0-7D2D-08FDE70E1DB5}"/>
                  </a:ext>
                </a:extLst>
              </p:cNvPr>
              <p:cNvSpPr/>
              <p:nvPr/>
            </p:nvSpPr>
            <p:spPr>
              <a:xfrm>
                <a:off x="16702413"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8"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endParaRPr/>
              </a:p>
            </p:txBody>
          </p:sp>
          <p:sp>
            <p:nvSpPr>
              <p:cNvPr id="26" name="object 29">
                <a:extLst>
                  <a:ext uri="{FF2B5EF4-FFF2-40B4-BE49-F238E27FC236}">
                    <a16:creationId xmlns:a16="http://schemas.microsoft.com/office/drawing/2014/main" id="{07378A00-A3BB-0988-8DA3-0A3CBDFD2AF8}"/>
                  </a:ext>
                </a:extLst>
              </p:cNvPr>
              <p:cNvSpPr/>
              <p:nvPr/>
            </p:nvSpPr>
            <p:spPr>
              <a:xfrm>
                <a:off x="16961236"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4"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endParaRPr/>
              </a:p>
            </p:txBody>
          </p:sp>
        </p:grpSp>
        <p:grpSp>
          <p:nvGrpSpPr>
            <p:cNvPr id="39" name="Group 38">
              <a:extLst>
                <a:ext uri="{FF2B5EF4-FFF2-40B4-BE49-F238E27FC236}">
                  <a16:creationId xmlns:a16="http://schemas.microsoft.com/office/drawing/2014/main" id="{98AE233D-D3FA-67D3-1E66-79500982B9BE}"/>
                </a:ext>
              </a:extLst>
            </p:cNvPr>
            <p:cNvGrpSpPr/>
            <p:nvPr userDrawn="1"/>
          </p:nvGrpSpPr>
          <p:grpSpPr>
            <a:xfrm>
              <a:off x="139700" y="5129886"/>
              <a:ext cx="1857600" cy="1857600"/>
              <a:chOff x="139700" y="5129886"/>
              <a:chExt cx="1857600" cy="1857600"/>
            </a:xfrm>
          </p:grpSpPr>
          <p:sp>
            <p:nvSpPr>
              <p:cNvPr id="40" name="Oval 39">
                <a:extLst>
                  <a:ext uri="{FF2B5EF4-FFF2-40B4-BE49-F238E27FC236}">
                    <a16:creationId xmlns:a16="http://schemas.microsoft.com/office/drawing/2014/main" id="{D522C5CC-ABF7-48F9-ACC0-5D292D5AA7E3}"/>
                  </a:ext>
                </a:extLst>
              </p:cNvPr>
              <p:cNvSpPr/>
              <p:nvPr/>
            </p:nvSpPr>
            <p:spPr>
              <a:xfrm>
                <a:off x="826384" y="5612525"/>
                <a:ext cx="533400" cy="533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4DB61FA5-A2DD-4930-6EA5-B24522FA60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700" y="5129886"/>
                <a:ext cx="1857600" cy="1857600"/>
              </a:xfrm>
              <a:prstGeom prst="rect">
                <a:avLst/>
              </a:prstGeom>
            </p:spPr>
          </p:pic>
        </p:grpSp>
      </p:grpSp>
      <p:sp>
        <p:nvSpPr>
          <p:cNvPr id="44" name="Subtitle 2">
            <a:extLst>
              <a:ext uri="{FF2B5EF4-FFF2-40B4-BE49-F238E27FC236}">
                <a16:creationId xmlns:a16="http://schemas.microsoft.com/office/drawing/2014/main" id="{212909DF-0B9A-C733-3B73-D3382957F951}"/>
              </a:ext>
            </a:extLst>
          </p:cNvPr>
          <p:cNvSpPr>
            <a:spLocks noGrp="1"/>
          </p:cNvSpPr>
          <p:nvPr>
            <p:ph type="subTitle" idx="11"/>
          </p:nvPr>
        </p:nvSpPr>
        <p:spPr>
          <a:xfrm>
            <a:off x="654616" y="2169053"/>
            <a:ext cx="9144000" cy="3308480"/>
          </a:xfrm>
          <a:prstGeom prst="rect">
            <a:avLst/>
          </a:prstGeom>
        </p:spPr>
        <p:txBody>
          <a:bodyPr>
            <a:normAutofit/>
          </a:bodyPr>
          <a:lstStyle>
            <a:lvl1pPr marL="342900" indent="-342900" algn="l">
              <a:buFont typeface="Arial" panose="020B0604020202020204" pitchFamily="34" charset="0"/>
              <a:buChar char="•"/>
              <a:defRPr sz="2000" b="0" i="0">
                <a:solidFill>
                  <a:schemeClr val="tx1"/>
                </a:solidFill>
                <a:latin typeface="Frutiger LT Std 45 Light" panose="020B04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5" name="Text Placeholder 10">
            <a:extLst>
              <a:ext uri="{FF2B5EF4-FFF2-40B4-BE49-F238E27FC236}">
                <a16:creationId xmlns:a16="http://schemas.microsoft.com/office/drawing/2014/main" id="{457053FF-9466-62BA-149D-C8E19E2513B0}"/>
              </a:ext>
            </a:extLst>
          </p:cNvPr>
          <p:cNvSpPr>
            <a:spLocks noGrp="1"/>
          </p:cNvSpPr>
          <p:nvPr>
            <p:ph type="body" sz="quarter" idx="13" hasCustomPrompt="1"/>
          </p:nvPr>
        </p:nvSpPr>
        <p:spPr>
          <a:xfrm>
            <a:off x="654616" y="1230221"/>
            <a:ext cx="6938963" cy="676275"/>
          </a:xfrm>
          <a:prstGeom prst="rect">
            <a:avLst/>
          </a:prstGeom>
        </p:spPr>
        <p:txBody>
          <a:bodyPr>
            <a:normAutofit/>
          </a:bodyPr>
          <a:lstStyle>
            <a:lvl1pPr marL="0" indent="0">
              <a:buNone/>
              <a:defRPr sz="4000" b="1" i="0">
                <a:solidFill>
                  <a:schemeClr val="accent2"/>
                </a:solidFill>
                <a:latin typeface="Frutiger LT Std 45 Light" panose="020B0402020204020204" pitchFamily="34" charset="0"/>
              </a:defRPr>
            </a:lvl1pPr>
          </a:lstStyle>
          <a:p>
            <a:pPr lvl="0"/>
            <a:r>
              <a:rPr lang="en-GB" dirty="0"/>
              <a:t>Contents</a:t>
            </a:r>
            <a:endParaRPr lang="en-US" dirty="0"/>
          </a:p>
        </p:txBody>
      </p:sp>
      <p:pic>
        <p:nvPicPr>
          <p:cNvPr id="46" name="Picture 45">
            <a:extLst>
              <a:ext uri="{FF2B5EF4-FFF2-40B4-BE49-F238E27FC236}">
                <a16:creationId xmlns:a16="http://schemas.microsoft.com/office/drawing/2014/main" id="{483CCC13-341D-1FFE-EB64-EDFDB74DC9D3}"/>
              </a:ext>
            </a:extLst>
          </p:cNvPr>
          <p:cNvPicPr>
            <a:picLocks noChangeAspect="1"/>
          </p:cNvPicPr>
          <p:nvPr userDrawn="1"/>
        </p:nvPicPr>
        <p:blipFill>
          <a:blip r:embed="rId10"/>
          <a:stretch>
            <a:fillRect/>
          </a:stretch>
        </p:blipFill>
        <p:spPr>
          <a:xfrm>
            <a:off x="10484340" y="403960"/>
            <a:ext cx="1009160" cy="603131"/>
          </a:xfrm>
          <a:prstGeom prst="rect">
            <a:avLst/>
          </a:prstGeom>
        </p:spPr>
      </p:pic>
    </p:spTree>
    <p:extLst>
      <p:ext uri="{BB962C8B-B14F-4D97-AF65-F5344CB8AC3E}">
        <p14:creationId xmlns:p14="http://schemas.microsoft.com/office/powerpoint/2010/main" val="118072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A4E79B85-E684-0EBE-772F-0995609475AD}"/>
              </a:ext>
            </a:extLst>
          </p:cNvPr>
          <p:cNvSpPr/>
          <p:nvPr userDrawn="1"/>
        </p:nvSpPr>
        <p:spPr>
          <a:xfrm>
            <a:off x="0" y="0"/>
            <a:ext cx="12192000" cy="687705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EF8F6"/>
          </a:solidFill>
        </p:spPr>
        <p:txBody>
          <a:bodyPr wrap="square" lIns="0" tIns="0" rIns="0" bIns="0" rtlCol="0"/>
          <a:lstStyle/>
          <a:p>
            <a:endParaRPr dirty="0"/>
          </a:p>
        </p:txBody>
      </p:sp>
      <p:pic>
        <p:nvPicPr>
          <p:cNvPr id="46" name="Picture 45">
            <a:extLst>
              <a:ext uri="{FF2B5EF4-FFF2-40B4-BE49-F238E27FC236}">
                <a16:creationId xmlns:a16="http://schemas.microsoft.com/office/drawing/2014/main" id="{483CCC13-341D-1FFE-EB64-EDFDB74DC9D3}"/>
              </a:ext>
            </a:extLst>
          </p:cNvPr>
          <p:cNvPicPr>
            <a:picLocks noChangeAspect="1"/>
          </p:cNvPicPr>
          <p:nvPr userDrawn="1"/>
        </p:nvPicPr>
        <p:blipFill>
          <a:blip r:embed="rId2"/>
          <a:stretch>
            <a:fillRect/>
          </a:stretch>
        </p:blipFill>
        <p:spPr>
          <a:xfrm>
            <a:off x="10484340" y="403960"/>
            <a:ext cx="1009160" cy="603131"/>
          </a:xfrm>
          <a:prstGeom prst="rect">
            <a:avLst/>
          </a:prstGeom>
        </p:spPr>
      </p:pic>
      <p:sp>
        <p:nvSpPr>
          <p:cNvPr id="2" name="Subtitle 2">
            <a:extLst>
              <a:ext uri="{FF2B5EF4-FFF2-40B4-BE49-F238E27FC236}">
                <a16:creationId xmlns:a16="http://schemas.microsoft.com/office/drawing/2014/main" id="{A38C1AA3-C2CF-960E-A0AA-733B8E88000F}"/>
              </a:ext>
            </a:extLst>
          </p:cNvPr>
          <p:cNvSpPr>
            <a:spLocks noGrp="1"/>
          </p:cNvSpPr>
          <p:nvPr>
            <p:ph type="subTitle" idx="11"/>
          </p:nvPr>
        </p:nvSpPr>
        <p:spPr>
          <a:xfrm>
            <a:off x="6641317" y="2572896"/>
            <a:ext cx="4786581" cy="2472773"/>
          </a:xfrm>
          <a:prstGeom prst="rect">
            <a:avLst/>
          </a:prstGeom>
        </p:spPr>
        <p:txBody>
          <a:bodyPr>
            <a:normAutofit/>
          </a:bodyPr>
          <a:lstStyle>
            <a:lvl1pPr marL="342900" indent="-342900" algn="l">
              <a:buFont typeface="Arial" panose="020B0604020202020204" pitchFamily="34" charset="0"/>
              <a:buChar char="•"/>
              <a:defRPr sz="2000" b="0" i="0">
                <a:solidFill>
                  <a:schemeClr val="tx1"/>
                </a:solidFill>
                <a:latin typeface="Frutiger LT Std 45 Light" panose="020B04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Text Placeholder 10">
            <a:extLst>
              <a:ext uri="{FF2B5EF4-FFF2-40B4-BE49-F238E27FC236}">
                <a16:creationId xmlns:a16="http://schemas.microsoft.com/office/drawing/2014/main" id="{2DBD7428-6EFE-CF53-9587-DB58F578C4D5}"/>
              </a:ext>
            </a:extLst>
          </p:cNvPr>
          <p:cNvSpPr>
            <a:spLocks noGrp="1"/>
          </p:cNvSpPr>
          <p:nvPr>
            <p:ph type="body" sz="quarter" idx="13" hasCustomPrompt="1"/>
          </p:nvPr>
        </p:nvSpPr>
        <p:spPr>
          <a:xfrm>
            <a:off x="730816" y="1356801"/>
            <a:ext cx="6938963" cy="676275"/>
          </a:xfrm>
          <a:prstGeom prst="rect">
            <a:avLst/>
          </a:prstGeom>
        </p:spPr>
        <p:txBody>
          <a:bodyPr>
            <a:normAutofit/>
          </a:bodyPr>
          <a:lstStyle>
            <a:lvl1pPr marL="0" indent="0">
              <a:buNone/>
              <a:defRPr sz="4000" b="1" i="0">
                <a:solidFill>
                  <a:schemeClr val="accent2"/>
                </a:solidFill>
                <a:latin typeface="Frutiger LT Std 45 Light" panose="020B0402020204020204" pitchFamily="34" charset="0"/>
              </a:defRPr>
            </a:lvl1pPr>
          </a:lstStyle>
          <a:p>
            <a:pPr lvl="0"/>
            <a:r>
              <a:rPr lang="en-GB" dirty="0"/>
              <a:t>Contents</a:t>
            </a:r>
            <a:endParaRPr lang="en-US" dirty="0"/>
          </a:p>
        </p:txBody>
      </p:sp>
      <p:pic>
        <p:nvPicPr>
          <p:cNvPr id="47" name="Picture 46">
            <a:extLst>
              <a:ext uri="{FF2B5EF4-FFF2-40B4-BE49-F238E27FC236}">
                <a16:creationId xmlns:a16="http://schemas.microsoft.com/office/drawing/2014/main" id="{A2DBEADD-76E1-6DD5-B021-595F05F1AE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6046" y="5185683"/>
            <a:ext cx="2225292" cy="1335175"/>
          </a:xfrm>
          <a:prstGeom prst="rect">
            <a:avLst/>
          </a:prstGeom>
        </p:spPr>
      </p:pic>
      <p:sp>
        <p:nvSpPr>
          <p:cNvPr id="23" name="Oval 22">
            <a:extLst>
              <a:ext uri="{FF2B5EF4-FFF2-40B4-BE49-F238E27FC236}">
                <a16:creationId xmlns:a16="http://schemas.microsoft.com/office/drawing/2014/main" id="{8D1586DF-2497-7703-E74B-7A1C3BD23ECC}"/>
              </a:ext>
            </a:extLst>
          </p:cNvPr>
          <p:cNvSpPr/>
          <p:nvPr userDrawn="1"/>
        </p:nvSpPr>
        <p:spPr>
          <a:xfrm>
            <a:off x="9468383" y="5394794"/>
            <a:ext cx="3140765" cy="31407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C5B3D50-1107-D9F1-B1E8-ECEDFB3882B1}"/>
              </a:ext>
            </a:extLst>
          </p:cNvPr>
          <p:cNvGrpSpPr/>
          <p:nvPr userDrawn="1"/>
        </p:nvGrpSpPr>
        <p:grpSpPr>
          <a:xfrm>
            <a:off x="0" y="5396157"/>
            <a:ext cx="12166282" cy="1325880"/>
            <a:chOff x="0" y="5396157"/>
            <a:chExt cx="12166282" cy="1325880"/>
          </a:xfrm>
        </p:grpSpPr>
        <p:sp>
          <p:nvSpPr>
            <p:cNvPr id="25" name="object 7">
              <a:extLst>
                <a:ext uri="{FF2B5EF4-FFF2-40B4-BE49-F238E27FC236}">
                  <a16:creationId xmlns:a16="http://schemas.microsoft.com/office/drawing/2014/main" id="{AC1F5D41-37F5-B712-CC29-503AB1915D97}"/>
                </a:ext>
              </a:extLst>
            </p:cNvPr>
            <p:cNvSpPr/>
            <p:nvPr/>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endParaRPr dirty="0"/>
            </a:p>
          </p:txBody>
        </p:sp>
        <p:pic>
          <p:nvPicPr>
            <p:cNvPr id="26" name="Picture 25">
              <a:extLst>
                <a:ext uri="{FF2B5EF4-FFF2-40B4-BE49-F238E27FC236}">
                  <a16:creationId xmlns:a16="http://schemas.microsoft.com/office/drawing/2014/main" id="{8B256202-9FCA-96BF-BE6F-F14E7FA63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735" y="5396157"/>
              <a:ext cx="2209800" cy="1325880"/>
            </a:xfrm>
            <a:prstGeom prst="rect">
              <a:avLst/>
            </a:prstGeom>
          </p:spPr>
        </p:pic>
      </p:grpSp>
      <p:sp>
        <p:nvSpPr>
          <p:cNvPr id="6" name="Oval 5">
            <a:extLst>
              <a:ext uri="{FF2B5EF4-FFF2-40B4-BE49-F238E27FC236}">
                <a16:creationId xmlns:a16="http://schemas.microsoft.com/office/drawing/2014/main" id="{7F1100D9-5DB3-2195-BBDD-1E916725C170}"/>
              </a:ext>
            </a:extLst>
          </p:cNvPr>
          <p:cNvSpPr/>
          <p:nvPr userDrawn="1"/>
        </p:nvSpPr>
        <p:spPr>
          <a:xfrm>
            <a:off x="798021" y="5777345"/>
            <a:ext cx="540327" cy="5305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3D91C424-F0DD-057C-1A36-624D8B8585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700" y="5253711"/>
            <a:ext cx="1857600" cy="1857600"/>
          </a:xfrm>
          <a:prstGeom prst="rect">
            <a:avLst/>
          </a:prstGeom>
        </p:spPr>
      </p:pic>
      <p:sp>
        <p:nvSpPr>
          <p:cNvPr id="5" name="Subtitle 2">
            <a:extLst>
              <a:ext uri="{FF2B5EF4-FFF2-40B4-BE49-F238E27FC236}">
                <a16:creationId xmlns:a16="http://schemas.microsoft.com/office/drawing/2014/main" id="{1F60704E-3A03-AAF2-CCE3-3A6BB8C05F41}"/>
              </a:ext>
            </a:extLst>
          </p:cNvPr>
          <p:cNvSpPr txBox="1">
            <a:spLocks/>
          </p:cNvSpPr>
          <p:nvPr userDrawn="1"/>
        </p:nvSpPr>
        <p:spPr>
          <a:xfrm>
            <a:off x="764102" y="2546677"/>
            <a:ext cx="4786581" cy="2472773"/>
          </a:xfrm>
          <a:prstGeom prst="rect">
            <a:avLst/>
          </a:prstGeom>
        </p:spPr>
        <p:txBody>
          <a:bodyP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Frutiger LT Std 45 Light" panose="020B04020202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Click to edit Master subtitle style</a:t>
            </a:r>
            <a:endParaRPr lang="en-US" dirty="0"/>
          </a:p>
        </p:txBody>
      </p:sp>
    </p:spTree>
    <p:extLst>
      <p:ext uri="{BB962C8B-B14F-4D97-AF65-F5344CB8AC3E}">
        <p14:creationId xmlns:p14="http://schemas.microsoft.com/office/powerpoint/2010/main" val="347059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and bullets">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7DFB401D-BE26-9F3A-EF58-1BD752451A4A}"/>
              </a:ext>
            </a:extLst>
          </p:cNvPr>
          <p:cNvSpPr/>
          <p:nvPr userDrawn="1"/>
        </p:nvSpPr>
        <p:spPr>
          <a:xfrm>
            <a:off x="0" y="1204391"/>
            <a:ext cx="12192000" cy="5653609"/>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ECF9FC"/>
          </a:solidFill>
        </p:spPr>
        <p:txBody>
          <a:bodyPr wrap="square" lIns="0" tIns="0" rIns="0" bIns="0" rtlCol="0"/>
          <a:lstStyle/>
          <a:p>
            <a:endParaRPr dirty="0"/>
          </a:p>
        </p:txBody>
      </p:sp>
      <p:sp>
        <p:nvSpPr>
          <p:cNvPr id="3" name="Oval 2">
            <a:extLst>
              <a:ext uri="{FF2B5EF4-FFF2-40B4-BE49-F238E27FC236}">
                <a16:creationId xmlns:a16="http://schemas.microsoft.com/office/drawing/2014/main" id="{6811F362-D487-F99E-27C8-8BF5E423FA20}"/>
              </a:ext>
            </a:extLst>
          </p:cNvPr>
          <p:cNvSpPr/>
          <p:nvPr userDrawn="1"/>
        </p:nvSpPr>
        <p:spPr>
          <a:xfrm>
            <a:off x="9468383" y="5394794"/>
            <a:ext cx="3140765" cy="31407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
            <a:extLst>
              <a:ext uri="{FF2B5EF4-FFF2-40B4-BE49-F238E27FC236}">
                <a16:creationId xmlns:a16="http://schemas.microsoft.com/office/drawing/2014/main" id="{32AC2B00-735A-E578-A3D4-22C99C45BD4B}"/>
              </a:ext>
            </a:extLst>
          </p:cNvPr>
          <p:cNvSpPr>
            <a:spLocks noGrp="1"/>
          </p:cNvSpPr>
          <p:nvPr>
            <p:ph type="body" idx="11" hasCustomPrompt="1"/>
          </p:nvPr>
        </p:nvSpPr>
        <p:spPr>
          <a:xfrm>
            <a:off x="755650" y="1369376"/>
            <a:ext cx="9728689" cy="349119"/>
          </a:xfrm>
          <a:prstGeom prst="rect">
            <a:avLst/>
          </a:prstGeom>
        </p:spPr>
        <p:txBody>
          <a:bodyPr>
            <a:normAutofit/>
          </a:bodyPr>
          <a:lstStyle>
            <a:lvl1pPr marL="0" indent="0">
              <a:buNone/>
              <a:defRPr sz="1800" b="1" i="0">
                <a:solidFill>
                  <a:schemeClr val="accent2"/>
                </a:solidFill>
                <a:latin typeface="Frutiger LT Std 45 Light" panose="020B04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Header</a:t>
            </a:r>
          </a:p>
        </p:txBody>
      </p:sp>
      <p:sp>
        <p:nvSpPr>
          <p:cNvPr id="39" name="Text Placeholder 39">
            <a:extLst>
              <a:ext uri="{FF2B5EF4-FFF2-40B4-BE49-F238E27FC236}">
                <a16:creationId xmlns:a16="http://schemas.microsoft.com/office/drawing/2014/main" id="{40F74F93-7D64-FA92-A8ED-8BB0DCB6EA6F}"/>
              </a:ext>
            </a:extLst>
          </p:cNvPr>
          <p:cNvSpPr>
            <a:spLocks noGrp="1"/>
          </p:cNvSpPr>
          <p:nvPr>
            <p:ph type="body" sz="quarter" idx="12" hasCustomPrompt="1"/>
          </p:nvPr>
        </p:nvSpPr>
        <p:spPr>
          <a:xfrm>
            <a:off x="755650" y="1992431"/>
            <a:ext cx="9129881" cy="3442124"/>
          </a:xfrm>
          <a:prstGeom prst="rect">
            <a:avLst/>
          </a:prstGeom>
        </p:spPr>
        <p:txBody>
          <a:bodyPr>
            <a:noAutofit/>
          </a:bodyPr>
          <a:lstStyle>
            <a:lvl1pPr marL="0" indent="0">
              <a:lnSpc>
                <a:spcPct val="100000"/>
              </a:lnSpc>
              <a:buNone/>
              <a:defRPr sz="1400" b="0" i="0">
                <a:solidFill>
                  <a:schemeClr val="accent3"/>
                </a:solidFill>
                <a:latin typeface="Frutiger LT Std 55 Roman" panose="020B0602020204020204" pitchFamily="34" charset="0"/>
              </a:defRPr>
            </a:lvl1pPr>
            <a:lvl2pPr marL="457200" indent="0">
              <a:buNone/>
              <a:defRPr sz="1800" b="0" i="0">
                <a:solidFill>
                  <a:schemeClr val="accent3"/>
                </a:solidFill>
                <a:latin typeface="Frutiger LT Std 55 Roman" panose="020B0602020204020204" pitchFamily="34" charset="0"/>
              </a:defRPr>
            </a:lvl2pPr>
            <a:lvl3pPr marL="914400" indent="0">
              <a:buNone/>
              <a:defRPr sz="1800" b="0" i="0">
                <a:solidFill>
                  <a:schemeClr val="accent3"/>
                </a:solidFill>
                <a:latin typeface="Frutiger LT Std 55 Roman" panose="020B0602020204020204" pitchFamily="34" charset="0"/>
              </a:defRPr>
            </a:lvl3pPr>
            <a:lvl4pPr marL="1371600" indent="0">
              <a:buNone/>
              <a:defRPr sz="1800" b="0" i="0">
                <a:solidFill>
                  <a:schemeClr val="accent3"/>
                </a:solidFill>
                <a:latin typeface="Frutiger LT Std 55 Roman" panose="020B0602020204020204" pitchFamily="34" charset="0"/>
              </a:defRPr>
            </a:lvl4pPr>
            <a:lvl5pPr marL="1828800" indent="0">
              <a:buNone/>
              <a:defRPr sz="1800" b="0" i="0">
                <a:solidFill>
                  <a:schemeClr val="accent3"/>
                </a:solidFill>
                <a:latin typeface="Frutiger LT Std 55 Roman" panose="020B0602020204020204" pitchFamily="34" charset="0"/>
              </a:defRPr>
            </a:lvl5pPr>
          </a:lstStyle>
          <a:p>
            <a:pPr lvl="0"/>
            <a:r>
              <a:rPr lang="en-GB" dirty="0"/>
              <a:t>Click to edit text</a:t>
            </a:r>
            <a:endParaRPr lang="en-US" dirty="0"/>
          </a:p>
        </p:txBody>
      </p:sp>
      <p:grpSp>
        <p:nvGrpSpPr>
          <p:cNvPr id="9" name="Group 8">
            <a:extLst>
              <a:ext uri="{FF2B5EF4-FFF2-40B4-BE49-F238E27FC236}">
                <a16:creationId xmlns:a16="http://schemas.microsoft.com/office/drawing/2014/main" id="{D167D108-45F9-32AD-7260-B6D8D341A3A8}"/>
              </a:ext>
            </a:extLst>
          </p:cNvPr>
          <p:cNvGrpSpPr/>
          <p:nvPr userDrawn="1"/>
        </p:nvGrpSpPr>
        <p:grpSpPr>
          <a:xfrm>
            <a:off x="0" y="5396157"/>
            <a:ext cx="12166282" cy="1325880"/>
            <a:chOff x="0" y="5396157"/>
            <a:chExt cx="12166282" cy="1325880"/>
          </a:xfrm>
        </p:grpSpPr>
        <p:sp>
          <p:nvSpPr>
            <p:cNvPr id="10" name="object 7">
              <a:extLst>
                <a:ext uri="{FF2B5EF4-FFF2-40B4-BE49-F238E27FC236}">
                  <a16:creationId xmlns:a16="http://schemas.microsoft.com/office/drawing/2014/main" id="{8B017B42-2C99-528E-8E61-AB19E082F75A}"/>
                </a:ext>
              </a:extLst>
            </p:cNvPr>
            <p:cNvSpPr/>
            <p:nvPr/>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endParaRPr dirty="0"/>
            </a:p>
          </p:txBody>
        </p:sp>
        <p:pic>
          <p:nvPicPr>
            <p:cNvPr id="11" name="Picture 10">
              <a:extLst>
                <a:ext uri="{FF2B5EF4-FFF2-40B4-BE49-F238E27FC236}">
                  <a16:creationId xmlns:a16="http://schemas.microsoft.com/office/drawing/2014/main" id="{8B522953-4C99-9DC4-AE9C-17CDF3094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0735" y="5396157"/>
              <a:ext cx="2209800" cy="1325880"/>
            </a:xfrm>
            <a:prstGeom prst="rect">
              <a:avLst/>
            </a:prstGeom>
          </p:spPr>
        </p:pic>
      </p:grpSp>
      <p:sp>
        <p:nvSpPr>
          <p:cNvPr id="4" name="Oval 3">
            <a:extLst>
              <a:ext uri="{FF2B5EF4-FFF2-40B4-BE49-F238E27FC236}">
                <a16:creationId xmlns:a16="http://schemas.microsoft.com/office/drawing/2014/main" id="{99115FA2-32B2-6144-1619-28C426E7F1A9}"/>
              </a:ext>
            </a:extLst>
          </p:cNvPr>
          <p:cNvSpPr/>
          <p:nvPr userDrawn="1"/>
        </p:nvSpPr>
        <p:spPr>
          <a:xfrm>
            <a:off x="798021" y="5760719"/>
            <a:ext cx="556953" cy="54846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16CF4384-54A9-74BC-2182-0D0CA4B6AB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700" y="5253711"/>
            <a:ext cx="1857600" cy="1857600"/>
          </a:xfrm>
          <a:prstGeom prst="rect">
            <a:avLst/>
          </a:prstGeom>
        </p:spPr>
      </p:pic>
    </p:spTree>
    <p:extLst>
      <p:ext uri="{BB962C8B-B14F-4D97-AF65-F5344CB8AC3E}">
        <p14:creationId xmlns:p14="http://schemas.microsoft.com/office/powerpoint/2010/main" val="239227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 and bullets">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7DFB401D-BE26-9F3A-EF58-1BD752451A4A}"/>
              </a:ext>
            </a:extLst>
          </p:cNvPr>
          <p:cNvSpPr/>
          <p:nvPr userDrawn="1"/>
        </p:nvSpPr>
        <p:spPr>
          <a:xfrm>
            <a:off x="0" y="1195438"/>
            <a:ext cx="12192000" cy="5662562"/>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ECF9FC"/>
          </a:solidFill>
        </p:spPr>
        <p:txBody>
          <a:bodyPr wrap="square" lIns="0" tIns="0" rIns="0" bIns="0" rtlCol="0"/>
          <a:lstStyle/>
          <a:p>
            <a:endParaRPr dirty="0"/>
          </a:p>
        </p:txBody>
      </p:sp>
      <p:sp>
        <p:nvSpPr>
          <p:cNvPr id="31" name="Text Placeholder 2">
            <a:extLst>
              <a:ext uri="{FF2B5EF4-FFF2-40B4-BE49-F238E27FC236}">
                <a16:creationId xmlns:a16="http://schemas.microsoft.com/office/drawing/2014/main" id="{32AC2B00-735A-E578-A3D4-22C99C45BD4B}"/>
              </a:ext>
            </a:extLst>
          </p:cNvPr>
          <p:cNvSpPr>
            <a:spLocks noGrp="1"/>
          </p:cNvSpPr>
          <p:nvPr>
            <p:ph type="body" idx="11" hasCustomPrompt="1"/>
          </p:nvPr>
        </p:nvSpPr>
        <p:spPr>
          <a:xfrm>
            <a:off x="755650" y="1369376"/>
            <a:ext cx="9728689" cy="349119"/>
          </a:xfrm>
          <a:prstGeom prst="rect">
            <a:avLst/>
          </a:prstGeom>
        </p:spPr>
        <p:txBody>
          <a:bodyPr>
            <a:normAutofit/>
          </a:bodyPr>
          <a:lstStyle>
            <a:lvl1pPr marL="0" indent="0">
              <a:buNone/>
              <a:defRPr sz="1800" b="1" i="0">
                <a:solidFill>
                  <a:schemeClr val="accent2"/>
                </a:solidFill>
                <a:latin typeface="Frutiger LT Std 45 Light" panose="020B04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Header</a:t>
            </a:r>
          </a:p>
        </p:txBody>
      </p:sp>
      <p:sp>
        <p:nvSpPr>
          <p:cNvPr id="39" name="Text Placeholder 39">
            <a:extLst>
              <a:ext uri="{FF2B5EF4-FFF2-40B4-BE49-F238E27FC236}">
                <a16:creationId xmlns:a16="http://schemas.microsoft.com/office/drawing/2014/main" id="{40F74F93-7D64-FA92-A8ED-8BB0DCB6EA6F}"/>
              </a:ext>
            </a:extLst>
          </p:cNvPr>
          <p:cNvSpPr>
            <a:spLocks noGrp="1"/>
          </p:cNvSpPr>
          <p:nvPr>
            <p:ph type="body" sz="quarter" idx="12" hasCustomPrompt="1"/>
          </p:nvPr>
        </p:nvSpPr>
        <p:spPr>
          <a:xfrm>
            <a:off x="755650" y="1992432"/>
            <a:ext cx="9728689" cy="369794"/>
          </a:xfrm>
          <a:prstGeom prst="rect">
            <a:avLst/>
          </a:prstGeom>
        </p:spPr>
        <p:txBody>
          <a:bodyPr>
            <a:noAutofit/>
          </a:bodyPr>
          <a:lstStyle>
            <a:lvl1pPr marL="0" indent="0">
              <a:lnSpc>
                <a:spcPct val="100000"/>
              </a:lnSpc>
              <a:buNone/>
              <a:defRPr sz="1400" b="0" i="0">
                <a:solidFill>
                  <a:schemeClr val="accent3"/>
                </a:solidFill>
                <a:latin typeface="Frutiger LT Std 55 Roman" panose="020B0602020204020204" pitchFamily="34" charset="0"/>
              </a:defRPr>
            </a:lvl1pPr>
            <a:lvl2pPr marL="457200" indent="0">
              <a:buNone/>
              <a:defRPr sz="1800" b="0" i="0">
                <a:solidFill>
                  <a:schemeClr val="accent3"/>
                </a:solidFill>
                <a:latin typeface="Frutiger LT Std 55 Roman" panose="020B0602020204020204" pitchFamily="34" charset="0"/>
              </a:defRPr>
            </a:lvl2pPr>
            <a:lvl3pPr marL="914400" indent="0">
              <a:buNone/>
              <a:defRPr sz="1800" b="0" i="0">
                <a:solidFill>
                  <a:schemeClr val="accent3"/>
                </a:solidFill>
                <a:latin typeface="Frutiger LT Std 55 Roman" panose="020B0602020204020204" pitchFamily="34" charset="0"/>
              </a:defRPr>
            </a:lvl3pPr>
            <a:lvl4pPr marL="1371600" indent="0">
              <a:buNone/>
              <a:defRPr sz="1800" b="0" i="0">
                <a:solidFill>
                  <a:schemeClr val="accent3"/>
                </a:solidFill>
                <a:latin typeface="Frutiger LT Std 55 Roman" panose="020B0602020204020204" pitchFamily="34" charset="0"/>
              </a:defRPr>
            </a:lvl4pPr>
            <a:lvl5pPr marL="1828800" indent="0">
              <a:buNone/>
              <a:defRPr sz="1800" b="0" i="0">
                <a:solidFill>
                  <a:schemeClr val="accent3"/>
                </a:solidFill>
                <a:latin typeface="Frutiger LT Std 55 Roman" panose="020B0602020204020204" pitchFamily="34" charset="0"/>
              </a:defRPr>
            </a:lvl5pPr>
          </a:lstStyle>
          <a:p>
            <a:pPr lvl="0"/>
            <a:r>
              <a:rPr lang="en-GB" dirty="0"/>
              <a:t>Click to edit text</a:t>
            </a:r>
            <a:endParaRPr lang="en-US" dirty="0"/>
          </a:p>
        </p:txBody>
      </p:sp>
      <p:sp>
        <p:nvSpPr>
          <p:cNvPr id="3" name="object 3">
            <a:extLst>
              <a:ext uri="{FF2B5EF4-FFF2-40B4-BE49-F238E27FC236}">
                <a16:creationId xmlns:a16="http://schemas.microsoft.com/office/drawing/2014/main" id="{2A78C3B1-9661-F094-7FA0-2386ABEE10E4}"/>
              </a:ext>
            </a:extLst>
          </p:cNvPr>
          <p:cNvSpPr txBox="1"/>
          <p:nvPr userDrawn="1"/>
        </p:nvSpPr>
        <p:spPr>
          <a:xfrm>
            <a:off x="1093118" y="3701066"/>
            <a:ext cx="2856581" cy="1599605"/>
          </a:xfrm>
          <a:prstGeom prst="rect">
            <a:avLst/>
          </a:prstGeom>
        </p:spPr>
        <p:txBody>
          <a:bodyPr vert="horz" wrap="square" lIns="0" tIns="15875" rIns="0" bIns="0" rtlCol="0">
            <a:spAutoFit/>
          </a:bodyPr>
          <a:lstStyle/>
          <a:p>
            <a:pPr marL="12700" algn="ctr">
              <a:lnSpc>
                <a:spcPts val="2065"/>
              </a:lnSpc>
              <a:spcBef>
                <a:spcPts val="125"/>
              </a:spcBef>
            </a:pPr>
            <a:r>
              <a:rPr lang="en-GB" sz="1200" dirty="0">
                <a:solidFill>
                  <a:schemeClr val="accent5"/>
                </a:solidFill>
                <a:latin typeface="Arial"/>
                <a:cs typeface="Arial"/>
              </a:rPr>
              <a:t>We will lead on developing </a:t>
            </a:r>
            <a:r>
              <a:rPr lang="en-GB" sz="1200" b="1" dirty="0">
                <a:solidFill>
                  <a:schemeClr val="accent5"/>
                </a:solidFill>
                <a:latin typeface="Arial"/>
                <a:cs typeface="Arial"/>
              </a:rPr>
              <a:t>strategic solutions </a:t>
            </a:r>
            <a:r>
              <a:rPr lang="en-GB" sz="1200" dirty="0">
                <a:solidFill>
                  <a:schemeClr val="accent5"/>
                </a:solidFill>
                <a:latin typeface="Arial"/>
                <a:cs typeface="Arial"/>
              </a:rPr>
              <a:t>to the issues we face, and we will build capability in key areas such as </a:t>
            </a:r>
            <a:r>
              <a:rPr lang="en-GB" sz="1200" b="1" dirty="0">
                <a:solidFill>
                  <a:schemeClr val="accent5"/>
                </a:solidFill>
                <a:latin typeface="Arial"/>
                <a:cs typeface="Arial"/>
              </a:rPr>
              <a:t>strategic workforce planning, population and public engagement, communications and data/insight.</a:t>
            </a:r>
            <a:endParaRPr sz="1200" b="1" dirty="0">
              <a:solidFill>
                <a:schemeClr val="accent5"/>
              </a:solidFill>
              <a:latin typeface="Arial"/>
              <a:cs typeface="Arial"/>
            </a:endParaRPr>
          </a:p>
        </p:txBody>
      </p:sp>
      <p:sp>
        <p:nvSpPr>
          <p:cNvPr id="4" name="object 3">
            <a:extLst>
              <a:ext uri="{FF2B5EF4-FFF2-40B4-BE49-F238E27FC236}">
                <a16:creationId xmlns:a16="http://schemas.microsoft.com/office/drawing/2014/main" id="{F7461979-C340-AB77-D034-BC2AE87F26D1}"/>
              </a:ext>
            </a:extLst>
          </p:cNvPr>
          <p:cNvSpPr txBox="1"/>
          <p:nvPr userDrawn="1"/>
        </p:nvSpPr>
        <p:spPr>
          <a:xfrm>
            <a:off x="4436003" y="3701066"/>
            <a:ext cx="2856581" cy="1868845"/>
          </a:xfrm>
          <a:prstGeom prst="rect">
            <a:avLst/>
          </a:prstGeom>
        </p:spPr>
        <p:txBody>
          <a:bodyPr vert="horz" wrap="square" lIns="0" tIns="15875" rIns="0" bIns="0" rtlCol="0">
            <a:spAutoFit/>
          </a:bodyPr>
          <a:lstStyle/>
          <a:p>
            <a:pPr marL="12700" algn="ctr">
              <a:lnSpc>
                <a:spcPts val="2065"/>
              </a:lnSpc>
              <a:spcBef>
                <a:spcPts val="125"/>
              </a:spcBef>
            </a:pPr>
            <a:r>
              <a:rPr lang="en-GB" sz="1200" dirty="0">
                <a:solidFill>
                  <a:schemeClr val="accent5"/>
                </a:solidFill>
                <a:latin typeface="Arial"/>
                <a:cs typeface="Arial"/>
              </a:rPr>
              <a:t>We have a key role in </a:t>
            </a:r>
            <a:r>
              <a:rPr lang="en-GB" sz="1200" b="1" dirty="0">
                <a:solidFill>
                  <a:schemeClr val="accent5"/>
                </a:solidFill>
                <a:latin typeface="Arial"/>
                <a:cs typeface="Arial"/>
              </a:rPr>
              <a:t>convening</a:t>
            </a:r>
            <a:r>
              <a:rPr lang="en-GB" sz="1200" dirty="0">
                <a:solidFill>
                  <a:schemeClr val="accent5"/>
                </a:solidFill>
                <a:latin typeface="Arial"/>
                <a:cs typeface="Arial"/>
              </a:rPr>
              <a:t> the Somerset system to innovate and </a:t>
            </a:r>
            <a:r>
              <a:rPr lang="en-GB" sz="1200" b="1" dirty="0">
                <a:solidFill>
                  <a:schemeClr val="accent5"/>
                </a:solidFill>
                <a:latin typeface="Arial"/>
                <a:cs typeface="Arial"/>
              </a:rPr>
              <a:t>transform</a:t>
            </a:r>
            <a:r>
              <a:rPr lang="en-GB" sz="1200" dirty="0">
                <a:solidFill>
                  <a:schemeClr val="accent5"/>
                </a:solidFill>
                <a:latin typeface="Arial"/>
                <a:cs typeface="Arial"/>
              </a:rPr>
              <a:t>. Central to this will be our focus on providing </a:t>
            </a:r>
            <a:r>
              <a:rPr lang="en-GB" sz="1200" b="1" dirty="0">
                <a:solidFill>
                  <a:schemeClr val="accent5"/>
                </a:solidFill>
                <a:latin typeface="Arial"/>
                <a:cs typeface="Arial"/>
              </a:rPr>
              <a:t>excellent data and insight</a:t>
            </a:r>
            <a:r>
              <a:rPr lang="en-GB" sz="1200" dirty="0">
                <a:solidFill>
                  <a:schemeClr val="accent5"/>
                </a:solidFill>
                <a:latin typeface="Arial"/>
                <a:cs typeface="Arial"/>
              </a:rPr>
              <a:t> that informs decision making. We need to focus on identifying and spreading evidence-based solutions.</a:t>
            </a:r>
            <a:endParaRPr sz="1200" dirty="0">
              <a:solidFill>
                <a:schemeClr val="accent5"/>
              </a:solidFill>
              <a:latin typeface="Arial"/>
              <a:cs typeface="Arial"/>
            </a:endParaRPr>
          </a:p>
        </p:txBody>
      </p:sp>
      <p:sp>
        <p:nvSpPr>
          <p:cNvPr id="7" name="object 3">
            <a:extLst>
              <a:ext uri="{FF2B5EF4-FFF2-40B4-BE49-F238E27FC236}">
                <a16:creationId xmlns:a16="http://schemas.microsoft.com/office/drawing/2014/main" id="{D70C7CD7-6CB9-3268-88D9-D4E2011651E1}"/>
              </a:ext>
            </a:extLst>
          </p:cNvPr>
          <p:cNvSpPr txBox="1"/>
          <p:nvPr userDrawn="1"/>
        </p:nvSpPr>
        <p:spPr>
          <a:xfrm>
            <a:off x="7904968" y="3701066"/>
            <a:ext cx="3269602" cy="1868845"/>
          </a:xfrm>
          <a:prstGeom prst="rect">
            <a:avLst/>
          </a:prstGeom>
        </p:spPr>
        <p:txBody>
          <a:bodyPr vert="horz" wrap="square" lIns="0" tIns="15875" rIns="0" bIns="0" rtlCol="0">
            <a:spAutoFit/>
          </a:bodyPr>
          <a:lstStyle/>
          <a:p>
            <a:pPr marL="12700" algn="ctr">
              <a:lnSpc>
                <a:spcPts val="2065"/>
              </a:lnSpc>
              <a:spcBef>
                <a:spcPts val="125"/>
              </a:spcBef>
            </a:pPr>
            <a:r>
              <a:rPr lang="en-GB" sz="1200" dirty="0">
                <a:solidFill>
                  <a:schemeClr val="accent5"/>
                </a:solidFill>
                <a:latin typeface="Arial"/>
                <a:cs typeface="Arial"/>
              </a:rPr>
              <a:t>We need to be focused on ensuring the Somerset system continues to </a:t>
            </a:r>
            <a:r>
              <a:rPr lang="en-GB" sz="1200" b="1" dirty="0">
                <a:solidFill>
                  <a:schemeClr val="accent5"/>
                </a:solidFill>
                <a:latin typeface="Arial"/>
                <a:cs typeface="Arial"/>
              </a:rPr>
              <a:t>deliver</a:t>
            </a:r>
            <a:r>
              <a:rPr lang="en-GB" sz="1200" dirty="0">
                <a:solidFill>
                  <a:schemeClr val="accent5"/>
                </a:solidFill>
                <a:latin typeface="Arial"/>
                <a:cs typeface="Arial"/>
              </a:rPr>
              <a:t> against the </a:t>
            </a:r>
            <a:r>
              <a:rPr lang="en-GB" sz="1200" b="1" dirty="0">
                <a:solidFill>
                  <a:schemeClr val="accent5"/>
                </a:solidFill>
                <a:latin typeface="Arial"/>
                <a:cs typeface="Arial"/>
              </a:rPr>
              <a:t>priorities set Nationally</a:t>
            </a:r>
            <a:r>
              <a:rPr lang="en-GB" sz="1200" dirty="0">
                <a:solidFill>
                  <a:schemeClr val="accent5"/>
                </a:solidFill>
                <a:latin typeface="Arial"/>
                <a:cs typeface="Arial"/>
              </a:rPr>
              <a:t>, and those required to deliver our </a:t>
            </a:r>
            <a:r>
              <a:rPr lang="en-GB" sz="1200" b="1" dirty="0">
                <a:solidFill>
                  <a:schemeClr val="accent5"/>
                </a:solidFill>
                <a:latin typeface="Arial"/>
                <a:cs typeface="Arial"/>
              </a:rPr>
              <a:t>Somerset Strategy</a:t>
            </a:r>
            <a:r>
              <a:rPr lang="en-GB" sz="1200" dirty="0">
                <a:solidFill>
                  <a:schemeClr val="accent5"/>
                </a:solidFill>
                <a:latin typeface="Arial"/>
                <a:cs typeface="Arial"/>
              </a:rPr>
              <a:t>. </a:t>
            </a:r>
            <a:br>
              <a:rPr lang="en-GB" sz="1200" dirty="0">
                <a:solidFill>
                  <a:schemeClr val="accent5"/>
                </a:solidFill>
                <a:latin typeface="Arial"/>
                <a:cs typeface="Arial"/>
              </a:rPr>
            </a:br>
            <a:r>
              <a:rPr lang="en-GB" sz="1200" dirty="0">
                <a:solidFill>
                  <a:schemeClr val="accent5"/>
                </a:solidFill>
                <a:latin typeface="Arial"/>
                <a:cs typeface="Arial"/>
              </a:rPr>
              <a:t>We will increase our focus on improving </a:t>
            </a:r>
            <a:r>
              <a:rPr lang="en-GB" sz="1200" b="1" dirty="0">
                <a:solidFill>
                  <a:schemeClr val="accent5"/>
                </a:solidFill>
                <a:latin typeface="Arial"/>
                <a:cs typeface="Arial"/>
              </a:rPr>
              <a:t>population and system outcomes </a:t>
            </a:r>
            <a:r>
              <a:rPr lang="en-GB" sz="1200" dirty="0">
                <a:solidFill>
                  <a:schemeClr val="accent5"/>
                </a:solidFill>
                <a:latin typeface="Arial"/>
                <a:cs typeface="Arial"/>
              </a:rPr>
              <a:t>as well </a:t>
            </a:r>
            <a:br>
              <a:rPr lang="en-GB" sz="1200" dirty="0">
                <a:solidFill>
                  <a:schemeClr val="accent5"/>
                </a:solidFill>
                <a:latin typeface="Arial"/>
                <a:cs typeface="Arial"/>
              </a:rPr>
            </a:br>
            <a:r>
              <a:rPr lang="en-GB" sz="1200" dirty="0">
                <a:solidFill>
                  <a:schemeClr val="accent5"/>
                </a:solidFill>
                <a:latin typeface="Arial"/>
                <a:cs typeface="Arial"/>
              </a:rPr>
              <a:t>as identifying and addressing inequality.</a:t>
            </a:r>
            <a:endParaRPr sz="1200" dirty="0">
              <a:solidFill>
                <a:schemeClr val="accent5"/>
              </a:solidFill>
              <a:latin typeface="Arial"/>
              <a:cs typeface="Arial"/>
            </a:endParaRPr>
          </a:p>
        </p:txBody>
      </p:sp>
      <p:pic>
        <p:nvPicPr>
          <p:cNvPr id="8" name="Picture 7">
            <a:extLst>
              <a:ext uri="{FF2B5EF4-FFF2-40B4-BE49-F238E27FC236}">
                <a16:creationId xmlns:a16="http://schemas.microsoft.com/office/drawing/2014/main" id="{2A8900C1-66B4-09B3-7E63-E6227E01F104}"/>
              </a:ext>
            </a:extLst>
          </p:cNvPr>
          <p:cNvPicPr>
            <a:picLocks noChangeAspect="1"/>
          </p:cNvPicPr>
          <p:nvPr userDrawn="1"/>
        </p:nvPicPr>
        <p:blipFill>
          <a:blip r:embed="rId2"/>
          <a:stretch>
            <a:fillRect/>
          </a:stretch>
        </p:blipFill>
        <p:spPr>
          <a:xfrm>
            <a:off x="2160992" y="2546520"/>
            <a:ext cx="720835" cy="868698"/>
          </a:xfrm>
          <a:prstGeom prst="rect">
            <a:avLst/>
          </a:prstGeom>
        </p:spPr>
      </p:pic>
      <p:pic>
        <p:nvPicPr>
          <p:cNvPr id="9" name="Picture 8">
            <a:extLst>
              <a:ext uri="{FF2B5EF4-FFF2-40B4-BE49-F238E27FC236}">
                <a16:creationId xmlns:a16="http://schemas.microsoft.com/office/drawing/2014/main" id="{6C7166E8-7809-D76F-B88F-4A8740310D89}"/>
              </a:ext>
            </a:extLst>
          </p:cNvPr>
          <p:cNvPicPr>
            <a:picLocks noChangeAspect="1"/>
          </p:cNvPicPr>
          <p:nvPr userDrawn="1"/>
        </p:nvPicPr>
        <p:blipFill>
          <a:blip r:embed="rId3"/>
          <a:stretch>
            <a:fillRect/>
          </a:stretch>
        </p:blipFill>
        <p:spPr>
          <a:xfrm>
            <a:off x="5324223" y="2593831"/>
            <a:ext cx="868698" cy="767042"/>
          </a:xfrm>
          <a:prstGeom prst="rect">
            <a:avLst/>
          </a:prstGeom>
        </p:spPr>
      </p:pic>
      <p:sp>
        <p:nvSpPr>
          <p:cNvPr id="13" name="Oval 12">
            <a:extLst>
              <a:ext uri="{FF2B5EF4-FFF2-40B4-BE49-F238E27FC236}">
                <a16:creationId xmlns:a16="http://schemas.microsoft.com/office/drawing/2014/main" id="{4377B168-9728-BD6A-EA7D-E155E7F49E7C}"/>
              </a:ext>
            </a:extLst>
          </p:cNvPr>
          <p:cNvSpPr/>
          <p:nvPr userDrawn="1"/>
        </p:nvSpPr>
        <p:spPr>
          <a:xfrm>
            <a:off x="-250930" y="5401132"/>
            <a:ext cx="3140765" cy="31407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17DBA34-6BE9-EBAF-6D4D-B6CB62160FEA}"/>
              </a:ext>
            </a:extLst>
          </p:cNvPr>
          <p:cNvPicPr>
            <a:picLocks noChangeAspect="1"/>
          </p:cNvPicPr>
          <p:nvPr userDrawn="1"/>
        </p:nvPicPr>
        <p:blipFill>
          <a:blip r:embed="rId4"/>
          <a:stretch>
            <a:fillRect/>
          </a:stretch>
        </p:blipFill>
        <p:spPr>
          <a:xfrm>
            <a:off x="9082316" y="2709349"/>
            <a:ext cx="914905" cy="536005"/>
          </a:xfrm>
          <a:prstGeom prst="rect">
            <a:avLst/>
          </a:prstGeom>
        </p:spPr>
      </p:pic>
      <p:sp>
        <p:nvSpPr>
          <p:cNvPr id="20" name="object 7">
            <a:extLst>
              <a:ext uri="{FF2B5EF4-FFF2-40B4-BE49-F238E27FC236}">
                <a16:creationId xmlns:a16="http://schemas.microsoft.com/office/drawing/2014/main" id="{A04A1491-EDEF-E3E9-5540-9B4D2F6D1653}"/>
              </a:ext>
            </a:extLst>
          </p:cNvPr>
          <p:cNvSpPr/>
          <p:nvPr/>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endParaRPr dirty="0"/>
          </a:p>
        </p:txBody>
      </p:sp>
      <p:pic>
        <p:nvPicPr>
          <p:cNvPr id="11" name="Picture 10">
            <a:extLst>
              <a:ext uri="{FF2B5EF4-FFF2-40B4-BE49-F238E27FC236}">
                <a16:creationId xmlns:a16="http://schemas.microsoft.com/office/drawing/2014/main" id="{C265450E-0F80-9DF4-70F9-FADB7F2CED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1471" y="5398250"/>
            <a:ext cx="2225292" cy="1335175"/>
          </a:xfrm>
          <a:prstGeom prst="rect">
            <a:avLst/>
          </a:prstGeom>
        </p:spPr>
      </p:pic>
      <p:sp>
        <p:nvSpPr>
          <p:cNvPr id="5" name="Oval 4">
            <a:extLst>
              <a:ext uri="{FF2B5EF4-FFF2-40B4-BE49-F238E27FC236}">
                <a16:creationId xmlns:a16="http://schemas.microsoft.com/office/drawing/2014/main" id="{E95DF73D-506C-8D4C-9B38-8159EECC3A1E}"/>
              </a:ext>
            </a:extLst>
          </p:cNvPr>
          <p:cNvSpPr/>
          <p:nvPr userDrawn="1"/>
        </p:nvSpPr>
        <p:spPr>
          <a:xfrm>
            <a:off x="11080865" y="5744093"/>
            <a:ext cx="581891" cy="60803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9B90681B-76E7-E58A-907C-9EA2EB602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28408" y="5266359"/>
            <a:ext cx="1857600" cy="1857600"/>
          </a:xfrm>
          <a:prstGeom prst="rect">
            <a:avLst/>
          </a:prstGeom>
        </p:spPr>
      </p:pic>
    </p:spTree>
    <p:extLst>
      <p:ext uri="{BB962C8B-B14F-4D97-AF65-F5344CB8AC3E}">
        <p14:creationId xmlns:p14="http://schemas.microsoft.com/office/powerpoint/2010/main" val="391188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xt slide">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5D782CDA-0FB7-4397-7FB0-DAC59192A724}"/>
              </a:ext>
            </a:extLst>
          </p:cNvPr>
          <p:cNvSpPr/>
          <p:nvPr userDrawn="1"/>
        </p:nvSpPr>
        <p:spPr>
          <a:xfrm>
            <a:off x="1" y="0"/>
            <a:ext cx="12192000" cy="690139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AE2573"/>
          </a:solidFill>
        </p:spPr>
        <p:txBody>
          <a:bodyPr wrap="square" lIns="0" tIns="0" rIns="0" bIns="0" rtlCol="0"/>
          <a:lstStyle/>
          <a:p>
            <a:endParaRPr dirty="0"/>
          </a:p>
        </p:txBody>
      </p:sp>
      <p:grpSp>
        <p:nvGrpSpPr>
          <p:cNvPr id="7" name="object 3">
            <a:extLst>
              <a:ext uri="{FF2B5EF4-FFF2-40B4-BE49-F238E27FC236}">
                <a16:creationId xmlns:a16="http://schemas.microsoft.com/office/drawing/2014/main" id="{FA513DEA-DDE6-9064-6ACA-8855496F17C5}"/>
              </a:ext>
            </a:extLst>
          </p:cNvPr>
          <p:cNvGrpSpPr/>
          <p:nvPr userDrawn="1"/>
        </p:nvGrpSpPr>
        <p:grpSpPr>
          <a:xfrm>
            <a:off x="7032133" y="3711737"/>
            <a:ext cx="4918367" cy="1829421"/>
            <a:chOff x="832993" y="1277117"/>
            <a:chExt cx="9528175" cy="4011613"/>
          </a:xfrm>
        </p:grpSpPr>
        <p:sp>
          <p:nvSpPr>
            <p:cNvPr id="11" name="object 5">
              <a:extLst>
                <a:ext uri="{FF2B5EF4-FFF2-40B4-BE49-F238E27FC236}">
                  <a16:creationId xmlns:a16="http://schemas.microsoft.com/office/drawing/2014/main" id="{4BF0DD12-2602-19D6-8229-37789495A8E5}"/>
                </a:ext>
              </a:extLst>
            </p:cNvPr>
            <p:cNvSpPr/>
            <p:nvPr/>
          </p:nvSpPr>
          <p:spPr>
            <a:xfrm>
              <a:off x="1856803" y="1898757"/>
              <a:ext cx="1137920" cy="1137920"/>
            </a:xfrm>
            <a:custGeom>
              <a:avLst/>
              <a:gdLst/>
              <a:ahLst/>
              <a:cxnLst/>
              <a:rect l="l" t="t" r="r" b="b"/>
              <a:pathLst>
                <a:path w="1137920" h="1137920">
                  <a:moveTo>
                    <a:pt x="412102" y="1115580"/>
                  </a:moveTo>
                  <a:lnTo>
                    <a:pt x="16941" y="707656"/>
                  </a:lnTo>
                  <a:lnTo>
                    <a:pt x="17018" y="708050"/>
                  </a:lnTo>
                  <a:lnTo>
                    <a:pt x="29959" y="751890"/>
                  </a:lnTo>
                  <a:lnTo>
                    <a:pt x="352806" y="1095082"/>
                  </a:lnTo>
                  <a:lnTo>
                    <a:pt x="402107" y="1112964"/>
                  </a:lnTo>
                  <a:lnTo>
                    <a:pt x="412102" y="1115580"/>
                  </a:lnTo>
                  <a:close/>
                </a:path>
                <a:path w="1137920" h="1137920">
                  <a:moveTo>
                    <a:pt x="510463" y="1134364"/>
                  </a:moveTo>
                  <a:lnTo>
                    <a:pt x="1511" y="608977"/>
                  </a:lnTo>
                  <a:lnTo>
                    <a:pt x="1816" y="616343"/>
                  </a:lnTo>
                  <a:lnTo>
                    <a:pt x="6616" y="654951"/>
                  </a:lnTo>
                  <a:lnTo>
                    <a:pt x="464680" y="1127810"/>
                  </a:lnTo>
                  <a:lnTo>
                    <a:pt x="492213" y="1132674"/>
                  </a:lnTo>
                  <a:lnTo>
                    <a:pt x="510463" y="1134364"/>
                  </a:lnTo>
                  <a:close/>
                </a:path>
                <a:path w="1137920" h="1137920">
                  <a:moveTo>
                    <a:pt x="593966" y="1137805"/>
                  </a:moveTo>
                  <a:lnTo>
                    <a:pt x="1663" y="526376"/>
                  </a:lnTo>
                  <a:lnTo>
                    <a:pt x="0" y="565365"/>
                  </a:lnTo>
                  <a:lnTo>
                    <a:pt x="554532" y="1137805"/>
                  </a:lnTo>
                  <a:lnTo>
                    <a:pt x="593966" y="1137805"/>
                  </a:lnTo>
                  <a:close/>
                </a:path>
                <a:path w="1137920" h="1137920">
                  <a:moveTo>
                    <a:pt x="982421" y="959510"/>
                  </a:moveTo>
                  <a:lnTo>
                    <a:pt x="191655" y="143217"/>
                  </a:lnTo>
                  <a:lnTo>
                    <a:pt x="183108" y="150495"/>
                  </a:lnTo>
                  <a:lnTo>
                    <a:pt x="170992" y="162598"/>
                  </a:lnTo>
                  <a:lnTo>
                    <a:pt x="962190" y="979347"/>
                  </a:lnTo>
                  <a:lnTo>
                    <a:pt x="982421" y="959510"/>
                  </a:lnTo>
                  <a:close/>
                </a:path>
                <a:path w="1137920" h="1137920">
                  <a:moveTo>
                    <a:pt x="994791" y="1137805"/>
                  </a:moveTo>
                  <a:lnTo>
                    <a:pt x="113538" y="228092"/>
                  </a:lnTo>
                  <a:lnTo>
                    <a:pt x="96723" y="251434"/>
                  </a:lnTo>
                  <a:lnTo>
                    <a:pt x="955357" y="1137805"/>
                  </a:lnTo>
                  <a:lnTo>
                    <a:pt x="994791" y="1137805"/>
                  </a:lnTo>
                  <a:close/>
                </a:path>
                <a:path w="1137920" h="1137920">
                  <a:moveTo>
                    <a:pt x="1019797" y="915339"/>
                  </a:moveTo>
                  <a:lnTo>
                    <a:pt x="236893" y="107162"/>
                  </a:lnTo>
                  <a:lnTo>
                    <a:pt x="218147" y="120675"/>
                  </a:lnTo>
                  <a:lnTo>
                    <a:pt x="213982" y="124218"/>
                  </a:lnTo>
                  <a:lnTo>
                    <a:pt x="1001737" y="937412"/>
                  </a:lnTo>
                  <a:lnTo>
                    <a:pt x="1014056" y="923188"/>
                  </a:lnTo>
                  <a:lnTo>
                    <a:pt x="1019797" y="915339"/>
                  </a:lnTo>
                  <a:close/>
                </a:path>
                <a:path w="1137920" h="1137920">
                  <a:moveTo>
                    <a:pt x="1053045" y="866914"/>
                  </a:moveTo>
                  <a:lnTo>
                    <a:pt x="286143" y="75247"/>
                  </a:lnTo>
                  <a:lnTo>
                    <a:pt x="261264" y="90271"/>
                  </a:lnTo>
                  <a:lnTo>
                    <a:pt x="1037336" y="891400"/>
                  </a:lnTo>
                  <a:lnTo>
                    <a:pt x="1041628" y="885545"/>
                  </a:lnTo>
                  <a:lnTo>
                    <a:pt x="1053045" y="866914"/>
                  </a:lnTo>
                  <a:close/>
                </a:path>
                <a:path w="1137920" h="1137920">
                  <a:moveTo>
                    <a:pt x="1074966" y="1137805"/>
                  </a:moveTo>
                  <a:lnTo>
                    <a:pt x="150329" y="183311"/>
                  </a:lnTo>
                  <a:lnTo>
                    <a:pt x="131889" y="204978"/>
                  </a:lnTo>
                  <a:lnTo>
                    <a:pt x="1035532" y="1137805"/>
                  </a:lnTo>
                  <a:lnTo>
                    <a:pt x="1074966" y="1137805"/>
                  </a:lnTo>
                  <a:close/>
                </a:path>
                <a:path w="1137920" h="1137920">
                  <a:moveTo>
                    <a:pt x="1082040" y="814082"/>
                  </a:moveTo>
                  <a:lnTo>
                    <a:pt x="339813" y="47891"/>
                  </a:lnTo>
                  <a:lnTo>
                    <a:pt x="336702" y="49123"/>
                  </a:lnTo>
                  <a:lnTo>
                    <a:pt x="313004" y="60921"/>
                  </a:lnTo>
                  <a:lnTo>
                    <a:pt x="1068527" y="840841"/>
                  </a:lnTo>
                  <a:lnTo>
                    <a:pt x="1082040" y="814082"/>
                  </a:lnTo>
                  <a:close/>
                </a:path>
                <a:path w="1137920" h="1137920">
                  <a:moveTo>
                    <a:pt x="1106144" y="756221"/>
                  </a:moveTo>
                  <a:lnTo>
                    <a:pt x="398868" y="26098"/>
                  </a:lnTo>
                  <a:lnTo>
                    <a:pt x="380136" y="31813"/>
                  </a:lnTo>
                  <a:lnTo>
                    <a:pt x="369189" y="36169"/>
                  </a:lnTo>
                  <a:lnTo>
                    <a:pt x="1094778" y="785190"/>
                  </a:lnTo>
                  <a:lnTo>
                    <a:pt x="1105052" y="759777"/>
                  </a:lnTo>
                  <a:lnTo>
                    <a:pt x="1106144" y="756221"/>
                  </a:lnTo>
                  <a:close/>
                </a:path>
                <a:path w="1137920" h="1137920">
                  <a:moveTo>
                    <a:pt x="1107097" y="384136"/>
                  </a:moveTo>
                  <a:lnTo>
                    <a:pt x="1088529" y="336600"/>
                  </a:lnTo>
                  <a:lnTo>
                    <a:pt x="841514" y="69253"/>
                  </a:lnTo>
                  <a:lnTo>
                    <a:pt x="801065" y="49123"/>
                  </a:lnTo>
                  <a:lnTo>
                    <a:pt x="770940" y="37122"/>
                  </a:lnTo>
                  <a:lnTo>
                    <a:pt x="1107097" y="384136"/>
                  </a:lnTo>
                  <a:close/>
                </a:path>
                <a:path w="1137920" h="1137920">
                  <a:moveTo>
                    <a:pt x="1124013" y="691908"/>
                  </a:moveTo>
                  <a:lnTo>
                    <a:pt x="463283" y="9842"/>
                  </a:lnTo>
                  <a:lnTo>
                    <a:pt x="430669" y="16878"/>
                  </a:lnTo>
                  <a:lnTo>
                    <a:pt x="1116012" y="724344"/>
                  </a:lnTo>
                  <a:lnTo>
                    <a:pt x="1119149" y="714171"/>
                  </a:lnTo>
                  <a:lnTo>
                    <a:pt x="1124013" y="691908"/>
                  </a:lnTo>
                  <a:close/>
                </a:path>
                <a:path w="1137920" h="1137920">
                  <a:moveTo>
                    <a:pt x="1132395" y="492988"/>
                  </a:moveTo>
                  <a:lnTo>
                    <a:pt x="1123492" y="443090"/>
                  </a:lnTo>
                  <a:lnTo>
                    <a:pt x="711530" y="17830"/>
                  </a:lnTo>
                  <a:lnTo>
                    <a:pt x="665924" y="8001"/>
                  </a:lnTo>
                  <a:lnTo>
                    <a:pt x="662089" y="7505"/>
                  </a:lnTo>
                  <a:lnTo>
                    <a:pt x="1132395" y="492988"/>
                  </a:lnTo>
                  <a:close/>
                </a:path>
                <a:path w="1137920" h="1137920">
                  <a:moveTo>
                    <a:pt x="1135443" y="620953"/>
                  </a:moveTo>
                  <a:lnTo>
                    <a:pt x="535076" y="1193"/>
                  </a:lnTo>
                  <a:lnTo>
                    <a:pt x="519785" y="1841"/>
                  </a:lnTo>
                  <a:lnTo>
                    <a:pt x="498868" y="4533"/>
                  </a:lnTo>
                  <a:lnTo>
                    <a:pt x="1130782" y="656844"/>
                  </a:lnTo>
                  <a:lnTo>
                    <a:pt x="1135443" y="620953"/>
                  </a:lnTo>
                  <a:close/>
                </a:path>
                <a:path w="1137920" h="1137920">
                  <a:moveTo>
                    <a:pt x="1137907" y="568782"/>
                  </a:moveTo>
                  <a:lnTo>
                    <a:pt x="1136662" y="539445"/>
                  </a:lnTo>
                  <a:lnTo>
                    <a:pt x="615784" y="1752"/>
                  </a:lnTo>
                  <a:lnTo>
                    <a:pt x="574649" y="0"/>
                  </a:lnTo>
                  <a:lnTo>
                    <a:pt x="1137386" y="580898"/>
                  </a:lnTo>
                  <a:lnTo>
                    <a:pt x="1137907" y="568782"/>
                  </a:lnTo>
                  <a:close/>
                </a:path>
              </a:pathLst>
            </a:custGeom>
            <a:solidFill>
              <a:srgbClr val="CCEDEA"/>
            </a:solidFill>
          </p:spPr>
          <p:txBody>
            <a:bodyPr wrap="square" lIns="0" tIns="0" rIns="0" bIns="0" rtlCol="0"/>
            <a:lstStyle/>
            <a:p>
              <a:endParaRPr/>
            </a:p>
          </p:txBody>
        </p:sp>
        <p:pic>
          <p:nvPicPr>
            <p:cNvPr id="13" name="object 6">
              <a:extLst>
                <a:ext uri="{FF2B5EF4-FFF2-40B4-BE49-F238E27FC236}">
                  <a16:creationId xmlns:a16="http://schemas.microsoft.com/office/drawing/2014/main" id="{C1DC89F0-5522-54F4-C850-2C61A43FFCE4}"/>
                </a:ext>
              </a:extLst>
            </p:cNvPr>
            <p:cNvPicPr/>
            <p:nvPr/>
          </p:nvPicPr>
          <p:blipFill>
            <a:blip r:embed="rId2" cstate="print"/>
            <a:stretch>
              <a:fillRect/>
            </a:stretch>
          </p:blipFill>
          <p:spPr>
            <a:xfrm>
              <a:off x="1931261" y="2748535"/>
              <a:ext cx="198325" cy="204731"/>
            </a:xfrm>
            <a:prstGeom prst="rect">
              <a:avLst/>
            </a:prstGeom>
          </p:spPr>
        </p:pic>
        <p:sp>
          <p:nvSpPr>
            <p:cNvPr id="14" name="object 7">
              <a:extLst>
                <a:ext uri="{FF2B5EF4-FFF2-40B4-BE49-F238E27FC236}">
                  <a16:creationId xmlns:a16="http://schemas.microsoft.com/office/drawing/2014/main" id="{41062C60-8E0E-247E-935C-86BAD64D6C2B}"/>
                </a:ext>
              </a:extLst>
            </p:cNvPr>
            <p:cNvSpPr/>
            <p:nvPr/>
          </p:nvSpPr>
          <p:spPr>
            <a:xfrm>
              <a:off x="1862721" y="2175795"/>
              <a:ext cx="909319" cy="861060"/>
            </a:xfrm>
            <a:custGeom>
              <a:avLst/>
              <a:gdLst/>
              <a:ahLst/>
              <a:cxnLst/>
              <a:rect l="l" t="t" r="r" b="b"/>
              <a:pathLst>
                <a:path w="909319" h="861060">
                  <a:moveTo>
                    <a:pt x="668210" y="860767"/>
                  </a:moveTo>
                  <a:lnTo>
                    <a:pt x="5969" y="177139"/>
                  </a:lnTo>
                  <a:lnTo>
                    <a:pt x="2184" y="194716"/>
                  </a:lnTo>
                  <a:lnTo>
                    <a:pt x="0" y="211683"/>
                  </a:lnTo>
                  <a:lnTo>
                    <a:pt x="628777" y="860767"/>
                  </a:lnTo>
                  <a:lnTo>
                    <a:pt x="668210" y="860767"/>
                  </a:lnTo>
                  <a:close/>
                </a:path>
                <a:path w="909319" h="861060">
                  <a:moveTo>
                    <a:pt x="748372" y="860767"/>
                  </a:moveTo>
                  <a:lnTo>
                    <a:pt x="23190" y="112166"/>
                  </a:lnTo>
                  <a:lnTo>
                    <a:pt x="13741" y="143116"/>
                  </a:lnTo>
                  <a:lnTo>
                    <a:pt x="708939" y="860767"/>
                  </a:lnTo>
                  <a:lnTo>
                    <a:pt x="748372" y="860767"/>
                  </a:lnTo>
                  <a:close/>
                </a:path>
                <a:path w="909319" h="861060">
                  <a:moveTo>
                    <a:pt x="828548" y="860767"/>
                  </a:moveTo>
                  <a:lnTo>
                    <a:pt x="46393" y="53365"/>
                  </a:lnTo>
                  <a:lnTo>
                    <a:pt x="43307" y="59563"/>
                  </a:lnTo>
                  <a:lnTo>
                    <a:pt x="34467" y="81749"/>
                  </a:lnTo>
                  <a:lnTo>
                    <a:pt x="789114" y="860767"/>
                  </a:lnTo>
                  <a:lnTo>
                    <a:pt x="828548" y="860767"/>
                  </a:lnTo>
                  <a:close/>
                </a:path>
                <a:path w="909319" h="861060">
                  <a:moveTo>
                    <a:pt x="908710" y="860767"/>
                  </a:moveTo>
                  <a:lnTo>
                    <a:pt x="74866" y="0"/>
                  </a:lnTo>
                  <a:lnTo>
                    <a:pt x="64008" y="17970"/>
                  </a:lnTo>
                  <a:lnTo>
                    <a:pt x="60223" y="25577"/>
                  </a:lnTo>
                  <a:lnTo>
                    <a:pt x="869276" y="860767"/>
                  </a:lnTo>
                  <a:lnTo>
                    <a:pt x="908710" y="860767"/>
                  </a:lnTo>
                  <a:close/>
                </a:path>
              </a:pathLst>
            </a:custGeom>
            <a:solidFill>
              <a:srgbClr val="CCEDEA"/>
            </a:solidFill>
          </p:spPr>
          <p:txBody>
            <a:bodyPr wrap="square" lIns="0" tIns="0" rIns="0" bIns="0" rtlCol="0"/>
            <a:lstStyle/>
            <a:p>
              <a:endParaRPr/>
            </a:p>
          </p:txBody>
        </p:sp>
        <p:sp>
          <p:nvSpPr>
            <p:cNvPr id="15" name="object 8">
              <a:extLst>
                <a:ext uri="{FF2B5EF4-FFF2-40B4-BE49-F238E27FC236}">
                  <a16:creationId xmlns:a16="http://schemas.microsoft.com/office/drawing/2014/main" id="{69A414DF-C1C2-CC4F-5587-2AF251AEE42C}"/>
                </a:ext>
              </a:extLst>
            </p:cNvPr>
            <p:cNvSpPr/>
            <p:nvPr/>
          </p:nvSpPr>
          <p:spPr>
            <a:xfrm>
              <a:off x="6721970" y="2654572"/>
              <a:ext cx="492125" cy="405130"/>
            </a:xfrm>
            <a:custGeom>
              <a:avLst/>
              <a:gdLst/>
              <a:ahLst/>
              <a:cxnLst/>
              <a:rect l="l" t="t" r="r" b="b"/>
              <a:pathLst>
                <a:path w="492125" h="405130">
                  <a:moveTo>
                    <a:pt x="213626" y="20485"/>
                  </a:moveTo>
                  <a:lnTo>
                    <a:pt x="212013" y="12509"/>
                  </a:lnTo>
                  <a:lnTo>
                    <a:pt x="207619" y="5994"/>
                  </a:lnTo>
                  <a:lnTo>
                    <a:pt x="201117" y="1600"/>
                  </a:lnTo>
                  <a:lnTo>
                    <a:pt x="193141" y="0"/>
                  </a:lnTo>
                  <a:lnTo>
                    <a:pt x="20485" y="0"/>
                  </a:lnTo>
                  <a:lnTo>
                    <a:pt x="12509" y="1600"/>
                  </a:lnTo>
                  <a:lnTo>
                    <a:pt x="5994" y="5994"/>
                  </a:lnTo>
                  <a:lnTo>
                    <a:pt x="1612" y="12509"/>
                  </a:lnTo>
                  <a:lnTo>
                    <a:pt x="0" y="20485"/>
                  </a:lnTo>
                  <a:lnTo>
                    <a:pt x="0" y="193141"/>
                  </a:lnTo>
                  <a:lnTo>
                    <a:pt x="1612" y="201117"/>
                  </a:lnTo>
                  <a:lnTo>
                    <a:pt x="5994" y="207632"/>
                  </a:lnTo>
                  <a:lnTo>
                    <a:pt x="12509" y="212013"/>
                  </a:lnTo>
                  <a:lnTo>
                    <a:pt x="20485" y="213626"/>
                  </a:lnTo>
                  <a:lnTo>
                    <a:pt x="87769" y="213626"/>
                  </a:lnTo>
                  <a:lnTo>
                    <a:pt x="88239" y="225653"/>
                  </a:lnTo>
                  <a:lnTo>
                    <a:pt x="78117" y="275209"/>
                  </a:lnTo>
                  <a:lnTo>
                    <a:pt x="52311" y="317944"/>
                  </a:lnTo>
                  <a:lnTo>
                    <a:pt x="29324" y="345554"/>
                  </a:lnTo>
                  <a:lnTo>
                    <a:pt x="25933" y="351561"/>
                  </a:lnTo>
                  <a:lnTo>
                    <a:pt x="57746" y="402805"/>
                  </a:lnTo>
                  <a:lnTo>
                    <a:pt x="66281" y="404926"/>
                  </a:lnTo>
                  <a:lnTo>
                    <a:pt x="74676" y="401751"/>
                  </a:lnTo>
                  <a:lnTo>
                    <a:pt x="153657" y="351828"/>
                  </a:lnTo>
                  <a:lnTo>
                    <a:pt x="195059" y="289433"/>
                  </a:lnTo>
                  <a:lnTo>
                    <a:pt x="210997" y="236169"/>
                  </a:lnTo>
                  <a:lnTo>
                    <a:pt x="213626" y="213626"/>
                  </a:lnTo>
                  <a:lnTo>
                    <a:pt x="213626" y="20485"/>
                  </a:lnTo>
                  <a:close/>
                </a:path>
                <a:path w="492125" h="405130">
                  <a:moveTo>
                    <a:pt x="491832" y="20485"/>
                  </a:moveTo>
                  <a:lnTo>
                    <a:pt x="490220" y="12509"/>
                  </a:lnTo>
                  <a:lnTo>
                    <a:pt x="485838" y="5994"/>
                  </a:lnTo>
                  <a:lnTo>
                    <a:pt x="479323" y="1600"/>
                  </a:lnTo>
                  <a:lnTo>
                    <a:pt x="471347" y="0"/>
                  </a:lnTo>
                  <a:lnTo>
                    <a:pt x="298691" y="0"/>
                  </a:lnTo>
                  <a:lnTo>
                    <a:pt x="290715" y="1600"/>
                  </a:lnTo>
                  <a:lnTo>
                    <a:pt x="284213" y="5994"/>
                  </a:lnTo>
                  <a:lnTo>
                    <a:pt x="279819" y="12509"/>
                  </a:lnTo>
                  <a:lnTo>
                    <a:pt x="278206" y="20485"/>
                  </a:lnTo>
                  <a:lnTo>
                    <a:pt x="278206" y="193141"/>
                  </a:lnTo>
                  <a:lnTo>
                    <a:pt x="279819" y="201117"/>
                  </a:lnTo>
                  <a:lnTo>
                    <a:pt x="284213" y="207632"/>
                  </a:lnTo>
                  <a:lnTo>
                    <a:pt x="290715" y="212013"/>
                  </a:lnTo>
                  <a:lnTo>
                    <a:pt x="298691" y="213626"/>
                  </a:lnTo>
                  <a:lnTo>
                    <a:pt x="365975" y="213626"/>
                  </a:lnTo>
                  <a:lnTo>
                    <a:pt x="366445" y="225653"/>
                  </a:lnTo>
                  <a:lnTo>
                    <a:pt x="356323" y="275209"/>
                  </a:lnTo>
                  <a:lnTo>
                    <a:pt x="330517" y="317944"/>
                  </a:lnTo>
                  <a:lnTo>
                    <a:pt x="307543" y="345554"/>
                  </a:lnTo>
                  <a:lnTo>
                    <a:pt x="304139" y="351561"/>
                  </a:lnTo>
                  <a:lnTo>
                    <a:pt x="335953" y="402805"/>
                  </a:lnTo>
                  <a:lnTo>
                    <a:pt x="344487" y="404926"/>
                  </a:lnTo>
                  <a:lnTo>
                    <a:pt x="352882" y="401751"/>
                  </a:lnTo>
                  <a:lnTo>
                    <a:pt x="431863" y="351828"/>
                  </a:lnTo>
                  <a:lnTo>
                    <a:pt x="473265" y="289433"/>
                  </a:lnTo>
                  <a:lnTo>
                    <a:pt x="489216" y="236169"/>
                  </a:lnTo>
                  <a:lnTo>
                    <a:pt x="491832" y="213626"/>
                  </a:lnTo>
                  <a:lnTo>
                    <a:pt x="491832" y="20485"/>
                  </a:lnTo>
                  <a:close/>
                </a:path>
              </a:pathLst>
            </a:custGeom>
            <a:solidFill>
              <a:srgbClr val="33B5AD"/>
            </a:solidFill>
          </p:spPr>
          <p:txBody>
            <a:bodyPr wrap="square" lIns="0" tIns="0" rIns="0" bIns="0" rtlCol="0"/>
            <a:lstStyle/>
            <a:p>
              <a:endParaRPr/>
            </a:p>
          </p:txBody>
        </p:sp>
        <p:sp>
          <p:nvSpPr>
            <p:cNvPr id="19" name="object 9">
              <a:extLst>
                <a:ext uri="{FF2B5EF4-FFF2-40B4-BE49-F238E27FC236}">
                  <a16:creationId xmlns:a16="http://schemas.microsoft.com/office/drawing/2014/main" id="{1E070B61-E4D8-DFE4-1EA6-5C9256C13978}"/>
                </a:ext>
              </a:extLst>
            </p:cNvPr>
            <p:cNvSpPr/>
            <p:nvPr/>
          </p:nvSpPr>
          <p:spPr>
            <a:xfrm>
              <a:off x="2580627" y="3755205"/>
              <a:ext cx="1022350" cy="1533525"/>
            </a:xfrm>
            <a:custGeom>
              <a:avLst/>
              <a:gdLst/>
              <a:ahLst/>
              <a:cxnLst/>
              <a:rect l="l" t="t" r="r" b="b"/>
              <a:pathLst>
                <a:path w="1022350" h="1533525">
                  <a:moveTo>
                    <a:pt x="574014" y="1527022"/>
                  </a:moveTo>
                  <a:lnTo>
                    <a:pt x="698" y="935202"/>
                  </a:lnTo>
                  <a:lnTo>
                    <a:pt x="876" y="989253"/>
                  </a:lnTo>
                  <a:lnTo>
                    <a:pt x="1841" y="999236"/>
                  </a:lnTo>
                  <a:lnTo>
                    <a:pt x="460184" y="1472374"/>
                  </a:lnTo>
                  <a:lnTo>
                    <a:pt x="504177" y="1515211"/>
                  </a:lnTo>
                  <a:lnTo>
                    <a:pt x="540702" y="1533029"/>
                  </a:lnTo>
                  <a:lnTo>
                    <a:pt x="574014" y="1527022"/>
                  </a:lnTo>
                  <a:close/>
                </a:path>
                <a:path w="1022350" h="1533525">
                  <a:moveTo>
                    <a:pt x="576300" y="1208938"/>
                  </a:moveTo>
                  <a:lnTo>
                    <a:pt x="565823" y="1135253"/>
                  </a:lnTo>
                  <a:lnTo>
                    <a:pt x="0" y="551167"/>
                  </a:lnTo>
                  <a:lnTo>
                    <a:pt x="38" y="614057"/>
                  </a:lnTo>
                  <a:lnTo>
                    <a:pt x="576300" y="1208938"/>
                  </a:lnTo>
                  <a:close/>
                </a:path>
                <a:path w="1022350" h="1533525">
                  <a:moveTo>
                    <a:pt x="591807" y="1034313"/>
                  </a:moveTo>
                  <a:lnTo>
                    <a:pt x="38" y="423430"/>
                  </a:lnTo>
                  <a:lnTo>
                    <a:pt x="12" y="486270"/>
                  </a:lnTo>
                  <a:lnTo>
                    <a:pt x="563600" y="1068057"/>
                  </a:lnTo>
                  <a:lnTo>
                    <a:pt x="575462" y="1046670"/>
                  </a:lnTo>
                  <a:lnTo>
                    <a:pt x="591807" y="1034313"/>
                  </a:lnTo>
                  <a:close/>
                </a:path>
                <a:path w="1022350" h="1533525">
                  <a:moveTo>
                    <a:pt x="597623" y="1358722"/>
                  </a:moveTo>
                  <a:lnTo>
                    <a:pt x="587133" y="1285036"/>
                  </a:lnTo>
                  <a:lnTo>
                    <a:pt x="101" y="679043"/>
                  </a:lnTo>
                  <a:lnTo>
                    <a:pt x="203" y="742010"/>
                  </a:lnTo>
                  <a:lnTo>
                    <a:pt x="597623" y="1358722"/>
                  </a:lnTo>
                  <a:close/>
                </a:path>
                <a:path w="1022350" h="1533525">
                  <a:moveTo>
                    <a:pt x="612101" y="1460436"/>
                  </a:moveTo>
                  <a:lnTo>
                    <a:pt x="608457" y="1434820"/>
                  </a:lnTo>
                  <a:lnTo>
                    <a:pt x="330" y="807046"/>
                  </a:lnTo>
                  <a:lnTo>
                    <a:pt x="495" y="870064"/>
                  </a:lnTo>
                  <a:lnTo>
                    <a:pt x="605955" y="1495094"/>
                  </a:lnTo>
                  <a:lnTo>
                    <a:pt x="612101" y="1460436"/>
                  </a:lnTo>
                  <a:close/>
                </a:path>
                <a:path w="1022350" h="1533525">
                  <a:moveTo>
                    <a:pt x="706208" y="1024648"/>
                  </a:moveTo>
                  <a:lnTo>
                    <a:pt x="63" y="295694"/>
                  </a:lnTo>
                  <a:lnTo>
                    <a:pt x="50" y="358533"/>
                  </a:lnTo>
                  <a:lnTo>
                    <a:pt x="645325" y="1024648"/>
                  </a:lnTo>
                  <a:lnTo>
                    <a:pt x="706208" y="1024648"/>
                  </a:lnTo>
                  <a:close/>
                </a:path>
                <a:path w="1022350" h="1533525">
                  <a:moveTo>
                    <a:pt x="829983" y="1024648"/>
                  </a:moveTo>
                  <a:lnTo>
                    <a:pt x="88" y="167944"/>
                  </a:lnTo>
                  <a:lnTo>
                    <a:pt x="76" y="230784"/>
                  </a:lnTo>
                  <a:lnTo>
                    <a:pt x="769099" y="1024648"/>
                  </a:lnTo>
                  <a:lnTo>
                    <a:pt x="829983" y="1024648"/>
                  </a:lnTo>
                  <a:close/>
                </a:path>
                <a:path w="1022350" h="1533525">
                  <a:moveTo>
                    <a:pt x="953757" y="1024648"/>
                  </a:moveTo>
                  <a:lnTo>
                    <a:pt x="3987" y="44208"/>
                  </a:lnTo>
                  <a:lnTo>
                    <a:pt x="114" y="63474"/>
                  </a:lnTo>
                  <a:lnTo>
                    <a:pt x="101" y="103047"/>
                  </a:lnTo>
                  <a:lnTo>
                    <a:pt x="892873" y="1024648"/>
                  </a:lnTo>
                  <a:lnTo>
                    <a:pt x="953757" y="1024648"/>
                  </a:lnTo>
                  <a:close/>
                </a:path>
                <a:path w="1022350" h="1533525">
                  <a:moveTo>
                    <a:pt x="1020089" y="965352"/>
                  </a:moveTo>
                  <a:lnTo>
                    <a:pt x="84950" y="0"/>
                  </a:lnTo>
                  <a:lnTo>
                    <a:pt x="63893" y="0"/>
                  </a:lnTo>
                  <a:lnTo>
                    <a:pt x="39014" y="5067"/>
                  </a:lnTo>
                  <a:lnTo>
                    <a:pt x="32943" y="9182"/>
                  </a:lnTo>
                  <a:lnTo>
                    <a:pt x="1000010" y="1007478"/>
                  </a:lnTo>
                  <a:lnTo>
                    <a:pt x="1002284" y="1005941"/>
                  </a:lnTo>
                  <a:lnTo>
                    <a:pt x="1015987" y="985647"/>
                  </a:lnTo>
                  <a:lnTo>
                    <a:pt x="1020089" y="965352"/>
                  </a:lnTo>
                  <a:close/>
                </a:path>
                <a:path w="1022350" h="1533525">
                  <a:moveTo>
                    <a:pt x="1021143" y="838669"/>
                  </a:moveTo>
                  <a:lnTo>
                    <a:pt x="208724" y="0"/>
                  </a:lnTo>
                  <a:lnTo>
                    <a:pt x="147828" y="0"/>
                  </a:lnTo>
                  <a:lnTo>
                    <a:pt x="1021080" y="901458"/>
                  </a:lnTo>
                  <a:lnTo>
                    <a:pt x="1021143" y="838669"/>
                  </a:lnTo>
                  <a:close/>
                </a:path>
                <a:path w="1022350" h="1533525">
                  <a:moveTo>
                    <a:pt x="1021308" y="711060"/>
                  </a:moveTo>
                  <a:lnTo>
                    <a:pt x="332498" y="0"/>
                  </a:lnTo>
                  <a:lnTo>
                    <a:pt x="271602" y="0"/>
                  </a:lnTo>
                  <a:lnTo>
                    <a:pt x="1021219" y="773836"/>
                  </a:lnTo>
                  <a:lnTo>
                    <a:pt x="1021308" y="711060"/>
                  </a:lnTo>
                  <a:close/>
                </a:path>
                <a:path w="1022350" h="1533525">
                  <a:moveTo>
                    <a:pt x="1021486" y="583476"/>
                  </a:moveTo>
                  <a:lnTo>
                    <a:pt x="456260" y="0"/>
                  </a:lnTo>
                  <a:lnTo>
                    <a:pt x="395376" y="0"/>
                  </a:lnTo>
                  <a:lnTo>
                    <a:pt x="1021397" y="646239"/>
                  </a:lnTo>
                  <a:lnTo>
                    <a:pt x="1021486" y="583476"/>
                  </a:lnTo>
                  <a:close/>
                </a:path>
                <a:path w="1022350" h="1533525">
                  <a:moveTo>
                    <a:pt x="1021664" y="455891"/>
                  </a:moveTo>
                  <a:lnTo>
                    <a:pt x="580034" y="0"/>
                  </a:lnTo>
                  <a:lnTo>
                    <a:pt x="519150" y="0"/>
                  </a:lnTo>
                  <a:lnTo>
                    <a:pt x="1021575" y="518655"/>
                  </a:lnTo>
                  <a:lnTo>
                    <a:pt x="1021664" y="455891"/>
                  </a:lnTo>
                  <a:close/>
                </a:path>
                <a:path w="1022350" h="1533525">
                  <a:moveTo>
                    <a:pt x="1021765" y="135534"/>
                  </a:moveTo>
                  <a:lnTo>
                    <a:pt x="1021676" y="72605"/>
                  </a:lnTo>
                  <a:lnTo>
                    <a:pt x="951357" y="0"/>
                  </a:lnTo>
                  <a:lnTo>
                    <a:pt x="890473" y="0"/>
                  </a:lnTo>
                  <a:lnTo>
                    <a:pt x="1021765" y="135534"/>
                  </a:lnTo>
                  <a:close/>
                </a:path>
                <a:path w="1022350" h="1533525">
                  <a:moveTo>
                    <a:pt x="1021803" y="328269"/>
                  </a:moveTo>
                  <a:lnTo>
                    <a:pt x="703808" y="0"/>
                  </a:lnTo>
                  <a:lnTo>
                    <a:pt x="642924" y="0"/>
                  </a:lnTo>
                  <a:lnTo>
                    <a:pt x="1021740" y="391058"/>
                  </a:lnTo>
                  <a:lnTo>
                    <a:pt x="1021803" y="328269"/>
                  </a:lnTo>
                  <a:close/>
                </a:path>
                <a:path w="1022350" h="1533525">
                  <a:moveTo>
                    <a:pt x="1021803" y="263347"/>
                  </a:moveTo>
                  <a:lnTo>
                    <a:pt x="1021778" y="200469"/>
                  </a:lnTo>
                  <a:lnTo>
                    <a:pt x="827582" y="0"/>
                  </a:lnTo>
                  <a:lnTo>
                    <a:pt x="766699" y="0"/>
                  </a:lnTo>
                  <a:lnTo>
                    <a:pt x="1021803" y="263347"/>
                  </a:lnTo>
                  <a:close/>
                </a:path>
              </a:pathLst>
            </a:custGeom>
            <a:solidFill>
              <a:srgbClr val="66C8C1"/>
            </a:solidFill>
          </p:spPr>
          <p:txBody>
            <a:bodyPr wrap="square" lIns="0" tIns="0" rIns="0" bIns="0" rtlCol="0"/>
            <a:lstStyle/>
            <a:p>
              <a:endParaRPr/>
            </a:p>
          </p:txBody>
        </p:sp>
        <p:sp>
          <p:nvSpPr>
            <p:cNvPr id="21" name="object 10">
              <a:extLst>
                <a:ext uri="{FF2B5EF4-FFF2-40B4-BE49-F238E27FC236}">
                  <a16:creationId xmlns:a16="http://schemas.microsoft.com/office/drawing/2014/main" id="{17CF7660-21E2-562A-ABF2-0E35F36E19DD}"/>
                </a:ext>
              </a:extLst>
            </p:cNvPr>
            <p:cNvSpPr/>
            <p:nvPr/>
          </p:nvSpPr>
          <p:spPr>
            <a:xfrm>
              <a:off x="832993" y="3659790"/>
              <a:ext cx="1028065" cy="711835"/>
            </a:xfrm>
            <a:custGeom>
              <a:avLst/>
              <a:gdLst/>
              <a:ahLst/>
              <a:cxnLst/>
              <a:rect l="l" t="t" r="r" b="b"/>
              <a:pathLst>
                <a:path w="1028064" h="711835">
                  <a:moveTo>
                    <a:pt x="454596" y="250113"/>
                  </a:moveTo>
                  <a:lnTo>
                    <a:pt x="449770" y="201282"/>
                  </a:lnTo>
                  <a:lnTo>
                    <a:pt x="433527" y="140258"/>
                  </a:lnTo>
                  <a:lnTo>
                    <a:pt x="413004" y="101307"/>
                  </a:lnTo>
                  <a:lnTo>
                    <a:pt x="385546" y="67335"/>
                  </a:lnTo>
                  <a:lnTo>
                    <a:pt x="352094" y="39281"/>
                  </a:lnTo>
                  <a:lnTo>
                    <a:pt x="313563" y="18084"/>
                  </a:lnTo>
                  <a:lnTo>
                    <a:pt x="270903" y="4673"/>
                  </a:lnTo>
                  <a:lnTo>
                    <a:pt x="225044" y="0"/>
                  </a:lnTo>
                  <a:lnTo>
                    <a:pt x="179692" y="4572"/>
                  </a:lnTo>
                  <a:lnTo>
                    <a:pt x="137452" y="17691"/>
                  </a:lnTo>
                  <a:lnTo>
                    <a:pt x="99225" y="38442"/>
                  </a:lnTo>
                  <a:lnTo>
                    <a:pt x="65913" y="65925"/>
                  </a:lnTo>
                  <a:lnTo>
                    <a:pt x="38430" y="99225"/>
                  </a:lnTo>
                  <a:lnTo>
                    <a:pt x="17678" y="137464"/>
                  </a:lnTo>
                  <a:lnTo>
                    <a:pt x="4572" y="179705"/>
                  </a:lnTo>
                  <a:lnTo>
                    <a:pt x="0" y="225056"/>
                  </a:lnTo>
                  <a:lnTo>
                    <a:pt x="5473" y="274624"/>
                  </a:lnTo>
                  <a:lnTo>
                    <a:pt x="21107" y="320332"/>
                  </a:lnTo>
                  <a:lnTo>
                    <a:pt x="45694" y="361010"/>
                  </a:lnTo>
                  <a:lnTo>
                    <a:pt x="78066" y="395452"/>
                  </a:lnTo>
                  <a:lnTo>
                    <a:pt x="117017" y="422490"/>
                  </a:lnTo>
                  <a:lnTo>
                    <a:pt x="161353" y="440918"/>
                  </a:lnTo>
                  <a:lnTo>
                    <a:pt x="209892" y="449554"/>
                  </a:lnTo>
                  <a:lnTo>
                    <a:pt x="181089" y="478853"/>
                  </a:lnTo>
                  <a:lnTo>
                    <a:pt x="145618" y="501713"/>
                  </a:lnTo>
                  <a:lnTo>
                    <a:pt x="103555" y="518096"/>
                  </a:lnTo>
                  <a:lnTo>
                    <a:pt x="54991" y="527951"/>
                  </a:lnTo>
                  <a:lnTo>
                    <a:pt x="0" y="531241"/>
                  </a:lnTo>
                  <a:lnTo>
                    <a:pt x="0" y="711809"/>
                  </a:lnTo>
                  <a:lnTo>
                    <a:pt x="66967" y="708367"/>
                  </a:lnTo>
                  <a:lnTo>
                    <a:pt x="126568" y="698639"/>
                  </a:lnTo>
                  <a:lnTo>
                    <a:pt x="179184" y="683577"/>
                  </a:lnTo>
                  <a:lnTo>
                    <a:pt x="225259" y="664095"/>
                  </a:lnTo>
                  <a:lnTo>
                    <a:pt x="265201" y="641121"/>
                  </a:lnTo>
                  <a:lnTo>
                    <a:pt x="299427" y="615594"/>
                  </a:lnTo>
                  <a:lnTo>
                    <a:pt x="328358" y="588441"/>
                  </a:lnTo>
                  <a:lnTo>
                    <a:pt x="371983" y="532955"/>
                  </a:lnTo>
                  <a:lnTo>
                    <a:pt x="378828" y="521843"/>
                  </a:lnTo>
                  <a:lnTo>
                    <a:pt x="391541" y="502551"/>
                  </a:lnTo>
                  <a:lnTo>
                    <a:pt x="402653" y="482193"/>
                  </a:lnTo>
                  <a:lnTo>
                    <a:pt x="412280" y="460959"/>
                  </a:lnTo>
                  <a:lnTo>
                    <a:pt x="420522" y="439089"/>
                  </a:lnTo>
                  <a:lnTo>
                    <a:pt x="426288" y="424827"/>
                  </a:lnTo>
                  <a:lnTo>
                    <a:pt x="432117" y="408571"/>
                  </a:lnTo>
                  <a:lnTo>
                    <a:pt x="451700" y="321830"/>
                  </a:lnTo>
                  <a:lnTo>
                    <a:pt x="454596" y="250113"/>
                  </a:lnTo>
                  <a:close/>
                </a:path>
                <a:path w="1028064" h="711835">
                  <a:moveTo>
                    <a:pt x="1027709" y="250113"/>
                  </a:moveTo>
                  <a:lnTo>
                    <a:pt x="1022883" y="201282"/>
                  </a:lnTo>
                  <a:lnTo>
                    <a:pt x="1006627" y="140258"/>
                  </a:lnTo>
                  <a:lnTo>
                    <a:pt x="986116" y="101307"/>
                  </a:lnTo>
                  <a:lnTo>
                    <a:pt x="958659" y="67335"/>
                  </a:lnTo>
                  <a:lnTo>
                    <a:pt x="925195" y="39281"/>
                  </a:lnTo>
                  <a:lnTo>
                    <a:pt x="886675" y="18084"/>
                  </a:lnTo>
                  <a:lnTo>
                    <a:pt x="844016" y="4673"/>
                  </a:lnTo>
                  <a:lnTo>
                    <a:pt x="798156" y="0"/>
                  </a:lnTo>
                  <a:lnTo>
                    <a:pt x="752805" y="4572"/>
                  </a:lnTo>
                  <a:lnTo>
                    <a:pt x="710552" y="17691"/>
                  </a:lnTo>
                  <a:lnTo>
                    <a:pt x="672325" y="38442"/>
                  </a:lnTo>
                  <a:lnTo>
                    <a:pt x="639025" y="65925"/>
                  </a:lnTo>
                  <a:lnTo>
                    <a:pt x="611543" y="99225"/>
                  </a:lnTo>
                  <a:lnTo>
                    <a:pt x="590791" y="137464"/>
                  </a:lnTo>
                  <a:lnTo>
                    <a:pt x="577672" y="179705"/>
                  </a:lnTo>
                  <a:lnTo>
                    <a:pt x="573100" y="225056"/>
                  </a:lnTo>
                  <a:lnTo>
                    <a:pt x="578586" y="274624"/>
                  </a:lnTo>
                  <a:lnTo>
                    <a:pt x="594207" y="320332"/>
                  </a:lnTo>
                  <a:lnTo>
                    <a:pt x="618807" y="361010"/>
                  </a:lnTo>
                  <a:lnTo>
                    <a:pt x="651179" y="395452"/>
                  </a:lnTo>
                  <a:lnTo>
                    <a:pt x="690130" y="422490"/>
                  </a:lnTo>
                  <a:lnTo>
                    <a:pt x="734466" y="440918"/>
                  </a:lnTo>
                  <a:lnTo>
                    <a:pt x="783005" y="449554"/>
                  </a:lnTo>
                  <a:lnTo>
                    <a:pt x="754202" y="478853"/>
                  </a:lnTo>
                  <a:lnTo>
                    <a:pt x="718718" y="501713"/>
                  </a:lnTo>
                  <a:lnTo>
                    <a:pt x="676668" y="518096"/>
                  </a:lnTo>
                  <a:lnTo>
                    <a:pt x="628103" y="527951"/>
                  </a:lnTo>
                  <a:lnTo>
                    <a:pt x="573100" y="531241"/>
                  </a:lnTo>
                  <a:lnTo>
                    <a:pt x="573100" y="711809"/>
                  </a:lnTo>
                  <a:lnTo>
                    <a:pt x="640080" y="708367"/>
                  </a:lnTo>
                  <a:lnTo>
                    <a:pt x="699668" y="698639"/>
                  </a:lnTo>
                  <a:lnTo>
                    <a:pt x="752297" y="683577"/>
                  </a:lnTo>
                  <a:lnTo>
                    <a:pt x="798372" y="664095"/>
                  </a:lnTo>
                  <a:lnTo>
                    <a:pt x="838314" y="641121"/>
                  </a:lnTo>
                  <a:lnTo>
                    <a:pt x="872540" y="615594"/>
                  </a:lnTo>
                  <a:lnTo>
                    <a:pt x="901471" y="588441"/>
                  </a:lnTo>
                  <a:lnTo>
                    <a:pt x="945095" y="532955"/>
                  </a:lnTo>
                  <a:lnTo>
                    <a:pt x="951941" y="521843"/>
                  </a:lnTo>
                  <a:lnTo>
                    <a:pt x="964653" y="502551"/>
                  </a:lnTo>
                  <a:lnTo>
                    <a:pt x="975766" y="482193"/>
                  </a:lnTo>
                  <a:lnTo>
                    <a:pt x="985393" y="460959"/>
                  </a:lnTo>
                  <a:lnTo>
                    <a:pt x="993622" y="439089"/>
                  </a:lnTo>
                  <a:lnTo>
                    <a:pt x="999401" y="424827"/>
                  </a:lnTo>
                  <a:lnTo>
                    <a:pt x="1005230" y="408571"/>
                  </a:lnTo>
                  <a:lnTo>
                    <a:pt x="1024813" y="321830"/>
                  </a:lnTo>
                  <a:lnTo>
                    <a:pt x="1027709" y="250113"/>
                  </a:lnTo>
                  <a:close/>
                </a:path>
              </a:pathLst>
            </a:custGeom>
            <a:solidFill>
              <a:srgbClr val="7C2855"/>
            </a:solidFill>
          </p:spPr>
          <p:txBody>
            <a:bodyPr wrap="square" lIns="0" tIns="0" rIns="0" bIns="0" rtlCol="0"/>
            <a:lstStyle/>
            <a:p>
              <a:endParaRPr/>
            </a:p>
          </p:txBody>
        </p:sp>
        <p:sp>
          <p:nvSpPr>
            <p:cNvPr id="23" name="object 11">
              <a:extLst>
                <a:ext uri="{FF2B5EF4-FFF2-40B4-BE49-F238E27FC236}">
                  <a16:creationId xmlns:a16="http://schemas.microsoft.com/office/drawing/2014/main" id="{A379FBE1-213F-D633-5CD4-7FDF72EB7747}"/>
                </a:ext>
              </a:extLst>
            </p:cNvPr>
            <p:cNvSpPr/>
            <p:nvPr/>
          </p:nvSpPr>
          <p:spPr>
            <a:xfrm>
              <a:off x="9086088" y="1277117"/>
              <a:ext cx="1275080" cy="2198370"/>
            </a:xfrm>
            <a:custGeom>
              <a:avLst/>
              <a:gdLst/>
              <a:ahLst/>
              <a:cxnLst/>
              <a:rect l="l" t="t" r="r" b="b"/>
              <a:pathLst>
                <a:path w="1275079" h="2198370">
                  <a:moveTo>
                    <a:pt x="415607" y="2150033"/>
                  </a:moveTo>
                  <a:lnTo>
                    <a:pt x="201955" y="1929472"/>
                  </a:lnTo>
                  <a:lnTo>
                    <a:pt x="179717" y="2005888"/>
                  </a:lnTo>
                  <a:lnTo>
                    <a:pt x="365861" y="2198027"/>
                  </a:lnTo>
                  <a:lnTo>
                    <a:pt x="415607" y="2150033"/>
                  </a:lnTo>
                  <a:close/>
                </a:path>
                <a:path w="1275079" h="2198370">
                  <a:moveTo>
                    <a:pt x="1274851" y="1219365"/>
                  </a:moveTo>
                  <a:lnTo>
                    <a:pt x="93624" y="0"/>
                  </a:lnTo>
                  <a:lnTo>
                    <a:pt x="20167" y="0"/>
                  </a:lnTo>
                  <a:lnTo>
                    <a:pt x="0" y="2705"/>
                  </a:lnTo>
                  <a:lnTo>
                    <a:pt x="1266418" y="1310017"/>
                  </a:lnTo>
                  <a:lnTo>
                    <a:pt x="1266913" y="1308938"/>
                  </a:lnTo>
                  <a:lnTo>
                    <a:pt x="1274851" y="1254671"/>
                  </a:lnTo>
                  <a:lnTo>
                    <a:pt x="1274851" y="1219365"/>
                  </a:lnTo>
                  <a:close/>
                </a:path>
                <a:path w="1275079" h="2198370">
                  <a:moveTo>
                    <a:pt x="1274851" y="1017409"/>
                  </a:moveTo>
                  <a:lnTo>
                    <a:pt x="289267" y="0"/>
                  </a:lnTo>
                  <a:lnTo>
                    <a:pt x="193014" y="0"/>
                  </a:lnTo>
                  <a:lnTo>
                    <a:pt x="1274851" y="1116761"/>
                  </a:lnTo>
                  <a:lnTo>
                    <a:pt x="1274851" y="1017409"/>
                  </a:lnTo>
                  <a:close/>
                </a:path>
                <a:path w="1275079" h="2198370">
                  <a:moveTo>
                    <a:pt x="1274851" y="815441"/>
                  </a:moveTo>
                  <a:lnTo>
                    <a:pt x="484911" y="0"/>
                  </a:lnTo>
                  <a:lnTo>
                    <a:pt x="388658" y="0"/>
                  </a:lnTo>
                  <a:lnTo>
                    <a:pt x="1274851" y="914806"/>
                  </a:lnTo>
                  <a:lnTo>
                    <a:pt x="1274851" y="815441"/>
                  </a:lnTo>
                  <a:close/>
                </a:path>
                <a:path w="1275079" h="2198370">
                  <a:moveTo>
                    <a:pt x="1274851" y="613486"/>
                  </a:moveTo>
                  <a:lnTo>
                    <a:pt x="680554" y="0"/>
                  </a:lnTo>
                  <a:lnTo>
                    <a:pt x="584301" y="0"/>
                  </a:lnTo>
                  <a:lnTo>
                    <a:pt x="1274851" y="712838"/>
                  </a:lnTo>
                  <a:lnTo>
                    <a:pt x="1274851" y="613486"/>
                  </a:lnTo>
                  <a:close/>
                </a:path>
                <a:path w="1275079" h="2198370">
                  <a:moveTo>
                    <a:pt x="1274851" y="411518"/>
                  </a:moveTo>
                  <a:lnTo>
                    <a:pt x="876198" y="0"/>
                  </a:lnTo>
                  <a:lnTo>
                    <a:pt x="779945" y="0"/>
                  </a:lnTo>
                  <a:lnTo>
                    <a:pt x="1274851" y="510882"/>
                  </a:lnTo>
                  <a:lnTo>
                    <a:pt x="1274851" y="411518"/>
                  </a:lnTo>
                  <a:close/>
                </a:path>
                <a:path w="1275079" h="2198370">
                  <a:moveTo>
                    <a:pt x="1274851" y="209562"/>
                  </a:moveTo>
                  <a:lnTo>
                    <a:pt x="1071841" y="0"/>
                  </a:lnTo>
                  <a:lnTo>
                    <a:pt x="975588" y="0"/>
                  </a:lnTo>
                  <a:lnTo>
                    <a:pt x="1274851" y="308914"/>
                  </a:lnTo>
                  <a:lnTo>
                    <a:pt x="1274851" y="209562"/>
                  </a:lnTo>
                  <a:close/>
                </a:path>
              </a:pathLst>
            </a:custGeom>
            <a:solidFill>
              <a:srgbClr val="FFFFFF"/>
            </a:solidFill>
          </p:spPr>
          <p:txBody>
            <a:bodyPr wrap="square" lIns="0" tIns="0" rIns="0" bIns="0" rtlCol="0"/>
            <a:lstStyle/>
            <a:p>
              <a:endParaRPr/>
            </a:p>
          </p:txBody>
        </p:sp>
        <p:pic>
          <p:nvPicPr>
            <p:cNvPr id="24" name="object 12">
              <a:extLst>
                <a:ext uri="{FF2B5EF4-FFF2-40B4-BE49-F238E27FC236}">
                  <a16:creationId xmlns:a16="http://schemas.microsoft.com/office/drawing/2014/main" id="{AB4F2DE1-CB14-0417-FC31-1D935FCCCE4F}"/>
                </a:ext>
              </a:extLst>
            </p:cNvPr>
            <p:cNvPicPr/>
            <p:nvPr/>
          </p:nvPicPr>
          <p:blipFill>
            <a:blip r:embed="rId3" cstate="print"/>
            <a:stretch>
              <a:fillRect/>
            </a:stretch>
          </p:blipFill>
          <p:spPr>
            <a:xfrm>
              <a:off x="9184903" y="3361904"/>
              <a:ext cx="215675" cy="283999"/>
            </a:xfrm>
            <a:prstGeom prst="rect">
              <a:avLst/>
            </a:prstGeom>
          </p:spPr>
        </p:pic>
        <p:sp>
          <p:nvSpPr>
            <p:cNvPr id="25" name="object 13">
              <a:extLst>
                <a:ext uri="{FF2B5EF4-FFF2-40B4-BE49-F238E27FC236}">
                  <a16:creationId xmlns:a16="http://schemas.microsoft.com/office/drawing/2014/main" id="{6BDA116B-8F52-661A-28E5-BC6BE0642DA8}"/>
                </a:ext>
              </a:extLst>
            </p:cNvPr>
            <p:cNvSpPr/>
            <p:nvPr/>
          </p:nvSpPr>
          <p:spPr>
            <a:xfrm>
              <a:off x="8917165" y="1303711"/>
              <a:ext cx="1398905" cy="2073910"/>
            </a:xfrm>
            <a:custGeom>
              <a:avLst/>
              <a:gdLst/>
              <a:ahLst/>
              <a:cxnLst/>
              <a:rect l="l" t="t" r="r" b="b"/>
              <a:pathLst>
                <a:path w="1398904" h="2073910">
                  <a:moveTo>
                    <a:pt x="291655" y="1417180"/>
                  </a:moveTo>
                  <a:lnTo>
                    <a:pt x="0" y="1116101"/>
                  </a:lnTo>
                  <a:lnTo>
                    <a:pt x="0" y="1215466"/>
                  </a:lnTo>
                  <a:lnTo>
                    <a:pt x="195402" y="1417180"/>
                  </a:lnTo>
                  <a:lnTo>
                    <a:pt x="291655" y="1417180"/>
                  </a:lnTo>
                  <a:close/>
                </a:path>
                <a:path w="1398904" h="2073910">
                  <a:moveTo>
                    <a:pt x="487286" y="1417180"/>
                  </a:moveTo>
                  <a:lnTo>
                    <a:pt x="0" y="914146"/>
                  </a:lnTo>
                  <a:lnTo>
                    <a:pt x="0" y="1013510"/>
                  </a:lnTo>
                  <a:lnTo>
                    <a:pt x="391045" y="1417180"/>
                  </a:lnTo>
                  <a:lnTo>
                    <a:pt x="487286" y="1417180"/>
                  </a:lnTo>
                  <a:close/>
                </a:path>
                <a:path w="1398904" h="2073910">
                  <a:moveTo>
                    <a:pt x="685647" y="2025865"/>
                  </a:moveTo>
                  <a:lnTo>
                    <a:pt x="416064" y="1747558"/>
                  </a:lnTo>
                  <a:lnTo>
                    <a:pt x="393827" y="1823974"/>
                  </a:lnTo>
                  <a:lnTo>
                    <a:pt x="635901" y="2073859"/>
                  </a:lnTo>
                  <a:lnTo>
                    <a:pt x="685647" y="2025865"/>
                  </a:lnTo>
                  <a:close/>
                </a:path>
                <a:path w="1398904" h="2073910">
                  <a:moveTo>
                    <a:pt x="786777" y="1928291"/>
                  </a:moveTo>
                  <a:lnTo>
                    <a:pt x="461238" y="1592249"/>
                  </a:lnTo>
                  <a:lnTo>
                    <a:pt x="439013" y="1668653"/>
                  </a:lnTo>
                  <a:lnTo>
                    <a:pt x="737019" y="1976285"/>
                  </a:lnTo>
                  <a:lnTo>
                    <a:pt x="786777" y="1928291"/>
                  </a:lnTo>
                  <a:close/>
                </a:path>
                <a:path w="1398904" h="2073910">
                  <a:moveTo>
                    <a:pt x="887895" y="1830717"/>
                  </a:moveTo>
                  <a:lnTo>
                    <a:pt x="506425" y="1436928"/>
                  </a:lnTo>
                  <a:lnTo>
                    <a:pt x="484200" y="1513344"/>
                  </a:lnTo>
                  <a:lnTo>
                    <a:pt x="838149" y="1878723"/>
                  </a:lnTo>
                  <a:lnTo>
                    <a:pt x="887895" y="1830717"/>
                  </a:lnTo>
                  <a:close/>
                </a:path>
                <a:path w="1398904" h="2073910">
                  <a:moveTo>
                    <a:pt x="989012" y="1733143"/>
                  </a:moveTo>
                  <a:lnTo>
                    <a:pt x="0" y="712190"/>
                  </a:lnTo>
                  <a:lnTo>
                    <a:pt x="0" y="811542"/>
                  </a:lnTo>
                  <a:lnTo>
                    <a:pt x="939266" y="1781149"/>
                  </a:lnTo>
                  <a:lnTo>
                    <a:pt x="989012" y="1733143"/>
                  </a:lnTo>
                  <a:close/>
                </a:path>
                <a:path w="1398904" h="2073910">
                  <a:moveTo>
                    <a:pt x="1090142" y="1635569"/>
                  </a:moveTo>
                  <a:lnTo>
                    <a:pt x="0" y="510222"/>
                  </a:lnTo>
                  <a:lnTo>
                    <a:pt x="0" y="609587"/>
                  </a:lnTo>
                  <a:lnTo>
                    <a:pt x="1040396" y="1683575"/>
                  </a:lnTo>
                  <a:lnTo>
                    <a:pt x="1090142" y="1635569"/>
                  </a:lnTo>
                  <a:close/>
                </a:path>
                <a:path w="1398904" h="2073910">
                  <a:moveTo>
                    <a:pt x="1191260" y="1537995"/>
                  </a:moveTo>
                  <a:lnTo>
                    <a:pt x="0" y="308267"/>
                  </a:lnTo>
                  <a:lnTo>
                    <a:pt x="0" y="407619"/>
                  </a:lnTo>
                  <a:lnTo>
                    <a:pt x="1141514" y="1586001"/>
                  </a:lnTo>
                  <a:lnTo>
                    <a:pt x="1191260" y="1537995"/>
                  </a:lnTo>
                  <a:close/>
                </a:path>
                <a:path w="1398904" h="2073910">
                  <a:moveTo>
                    <a:pt x="1292390" y="1440421"/>
                  </a:moveTo>
                  <a:lnTo>
                    <a:pt x="6629" y="113144"/>
                  </a:lnTo>
                  <a:lnTo>
                    <a:pt x="0" y="162496"/>
                  </a:lnTo>
                  <a:lnTo>
                    <a:pt x="0" y="205663"/>
                  </a:lnTo>
                  <a:lnTo>
                    <a:pt x="1242631" y="1488427"/>
                  </a:lnTo>
                  <a:lnTo>
                    <a:pt x="1292390" y="1440421"/>
                  </a:lnTo>
                  <a:close/>
                </a:path>
                <a:path w="1398904" h="2073910">
                  <a:moveTo>
                    <a:pt x="1398435" y="1347939"/>
                  </a:moveTo>
                  <a:lnTo>
                    <a:pt x="92659" y="0"/>
                  </a:lnTo>
                  <a:lnTo>
                    <a:pt x="55384" y="28790"/>
                  </a:lnTo>
                  <a:lnTo>
                    <a:pt x="41605" y="46647"/>
                  </a:lnTo>
                  <a:lnTo>
                    <a:pt x="1345260" y="1392402"/>
                  </a:lnTo>
                  <a:lnTo>
                    <a:pt x="1379385" y="1369987"/>
                  </a:lnTo>
                  <a:lnTo>
                    <a:pt x="1398435" y="1347939"/>
                  </a:lnTo>
                  <a:close/>
                </a:path>
              </a:pathLst>
            </a:custGeom>
            <a:solidFill>
              <a:srgbClr val="FFFFFF"/>
            </a:solidFill>
          </p:spPr>
          <p:txBody>
            <a:bodyPr wrap="square" lIns="0" tIns="0" rIns="0" bIns="0" rtlCol="0"/>
            <a:lstStyle/>
            <a:p>
              <a:endParaRPr/>
            </a:p>
          </p:txBody>
        </p:sp>
        <p:sp>
          <p:nvSpPr>
            <p:cNvPr id="26" name="object 14">
              <a:extLst>
                <a:ext uri="{FF2B5EF4-FFF2-40B4-BE49-F238E27FC236}">
                  <a16:creationId xmlns:a16="http://schemas.microsoft.com/office/drawing/2014/main" id="{19A8FB7B-D8A7-4643-26AF-5A5141BCFF60}"/>
                </a:ext>
              </a:extLst>
            </p:cNvPr>
            <p:cNvSpPr/>
            <p:nvPr/>
          </p:nvSpPr>
          <p:spPr>
            <a:xfrm>
              <a:off x="7156843" y="1280153"/>
              <a:ext cx="963294" cy="689610"/>
            </a:xfrm>
            <a:custGeom>
              <a:avLst/>
              <a:gdLst/>
              <a:ahLst/>
              <a:cxnLst/>
              <a:rect l="l" t="t" r="r" b="b"/>
              <a:pathLst>
                <a:path w="963295" h="689610">
                  <a:moveTo>
                    <a:pt x="425970" y="242087"/>
                  </a:moveTo>
                  <a:lnTo>
                    <a:pt x="421449" y="194830"/>
                  </a:lnTo>
                  <a:lnTo>
                    <a:pt x="403504" y="129184"/>
                  </a:lnTo>
                  <a:lnTo>
                    <a:pt x="379107" y="86512"/>
                  </a:lnTo>
                  <a:lnTo>
                    <a:pt x="346240" y="50825"/>
                  </a:lnTo>
                  <a:lnTo>
                    <a:pt x="306324" y="23545"/>
                  </a:lnTo>
                  <a:lnTo>
                    <a:pt x="260743" y="6121"/>
                  </a:lnTo>
                  <a:lnTo>
                    <a:pt x="210883" y="0"/>
                  </a:lnTo>
                  <a:lnTo>
                    <a:pt x="162521" y="5753"/>
                  </a:lnTo>
                  <a:lnTo>
                    <a:pt x="118135" y="22136"/>
                  </a:lnTo>
                  <a:lnTo>
                    <a:pt x="78981" y="47853"/>
                  </a:lnTo>
                  <a:lnTo>
                    <a:pt x="46329" y="81584"/>
                  </a:lnTo>
                  <a:lnTo>
                    <a:pt x="21437" y="122034"/>
                  </a:lnTo>
                  <a:lnTo>
                    <a:pt x="5575" y="167894"/>
                  </a:lnTo>
                  <a:lnTo>
                    <a:pt x="0" y="217843"/>
                  </a:lnTo>
                  <a:lnTo>
                    <a:pt x="5130" y="265811"/>
                  </a:lnTo>
                  <a:lnTo>
                    <a:pt x="19786" y="310057"/>
                  </a:lnTo>
                  <a:lnTo>
                    <a:pt x="42824" y="349440"/>
                  </a:lnTo>
                  <a:lnTo>
                    <a:pt x="73152" y="382778"/>
                  </a:lnTo>
                  <a:lnTo>
                    <a:pt x="109651" y="408952"/>
                  </a:lnTo>
                  <a:lnTo>
                    <a:pt x="151206" y="426783"/>
                  </a:lnTo>
                  <a:lnTo>
                    <a:pt x="196684" y="435140"/>
                  </a:lnTo>
                  <a:lnTo>
                    <a:pt x="161963" y="469633"/>
                  </a:lnTo>
                  <a:lnTo>
                    <a:pt x="117513" y="494360"/>
                  </a:lnTo>
                  <a:lnTo>
                    <a:pt x="63474" y="509244"/>
                  </a:lnTo>
                  <a:lnTo>
                    <a:pt x="0" y="514223"/>
                  </a:lnTo>
                  <a:lnTo>
                    <a:pt x="0" y="689013"/>
                  </a:lnTo>
                  <a:lnTo>
                    <a:pt x="70116" y="684809"/>
                  </a:lnTo>
                  <a:lnTo>
                    <a:pt x="131521" y="673061"/>
                  </a:lnTo>
                  <a:lnTo>
                    <a:pt x="184797" y="655053"/>
                  </a:lnTo>
                  <a:lnTo>
                    <a:pt x="230492" y="632066"/>
                  </a:lnTo>
                  <a:lnTo>
                    <a:pt x="269163" y="605370"/>
                  </a:lnTo>
                  <a:lnTo>
                    <a:pt x="301358" y="576262"/>
                  </a:lnTo>
                  <a:lnTo>
                    <a:pt x="327634" y="545998"/>
                  </a:lnTo>
                  <a:lnTo>
                    <a:pt x="354977" y="505117"/>
                  </a:lnTo>
                  <a:lnTo>
                    <a:pt x="366890" y="486460"/>
                  </a:lnTo>
                  <a:lnTo>
                    <a:pt x="377304" y="466737"/>
                  </a:lnTo>
                  <a:lnTo>
                    <a:pt x="386321" y="446189"/>
                  </a:lnTo>
                  <a:lnTo>
                    <a:pt x="394030" y="425030"/>
                  </a:lnTo>
                  <a:lnTo>
                    <a:pt x="399453" y="411213"/>
                  </a:lnTo>
                  <a:lnTo>
                    <a:pt x="404901" y="395478"/>
                  </a:lnTo>
                  <a:lnTo>
                    <a:pt x="423252" y="311518"/>
                  </a:lnTo>
                  <a:lnTo>
                    <a:pt x="425970" y="242087"/>
                  </a:lnTo>
                  <a:close/>
                </a:path>
                <a:path w="963295" h="689610">
                  <a:moveTo>
                    <a:pt x="962990" y="242087"/>
                  </a:moveTo>
                  <a:lnTo>
                    <a:pt x="958469" y="194830"/>
                  </a:lnTo>
                  <a:lnTo>
                    <a:pt x="940523" y="129184"/>
                  </a:lnTo>
                  <a:lnTo>
                    <a:pt x="916114" y="86512"/>
                  </a:lnTo>
                  <a:lnTo>
                    <a:pt x="883259" y="50825"/>
                  </a:lnTo>
                  <a:lnTo>
                    <a:pt x="843343" y="23545"/>
                  </a:lnTo>
                  <a:lnTo>
                    <a:pt x="797750" y="6121"/>
                  </a:lnTo>
                  <a:lnTo>
                    <a:pt x="747890" y="0"/>
                  </a:lnTo>
                  <a:lnTo>
                    <a:pt x="699541" y="5753"/>
                  </a:lnTo>
                  <a:lnTo>
                    <a:pt x="655154" y="22136"/>
                  </a:lnTo>
                  <a:lnTo>
                    <a:pt x="616000" y="47853"/>
                  </a:lnTo>
                  <a:lnTo>
                    <a:pt x="583349" y="81584"/>
                  </a:lnTo>
                  <a:lnTo>
                    <a:pt x="558457" y="122034"/>
                  </a:lnTo>
                  <a:lnTo>
                    <a:pt x="542594" y="167894"/>
                  </a:lnTo>
                  <a:lnTo>
                    <a:pt x="537019" y="217843"/>
                  </a:lnTo>
                  <a:lnTo>
                    <a:pt x="542150" y="265811"/>
                  </a:lnTo>
                  <a:lnTo>
                    <a:pt x="556793" y="310057"/>
                  </a:lnTo>
                  <a:lnTo>
                    <a:pt x="579843" y="349440"/>
                  </a:lnTo>
                  <a:lnTo>
                    <a:pt x="610171" y="382778"/>
                  </a:lnTo>
                  <a:lnTo>
                    <a:pt x="646671" y="408952"/>
                  </a:lnTo>
                  <a:lnTo>
                    <a:pt x="688213" y="426783"/>
                  </a:lnTo>
                  <a:lnTo>
                    <a:pt x="733691" y="435140"/>
                  </a:lnTo>
                  <a:lnTo>
                    <a:pt x="698969" y="469633"/>
                  </a:lnTo>
                  <a:lnTo>
                    <a:pt x="654519" y="494360"/>
                  </a:lnTo>
                  <a:lnTo>
                    <a:pt x="600494" y="509244"/>
                  </a:lnTo>
                  <a:lnTo>
                    <a:pt x="537019" y="514223"/>
                  </a:lnTo>
                  <a:lnTo>
                    <a:pt x="537019" y="689013"/>
                  </a:lnTo>
                  <a:lnTo>
                    <a:pt x="607123" y="684809"/>
                  </a:lnTo>
                  <a:lnTo>
                    <a:pt x="668540" y="673061"/>
                  </a:lnTo>
                  <a:lnTo>
                    <a:pt x="721817" y="655053"/>
                  </a:lnTo>
                  <a:lnTo>
                    <a:pt x="767511" y="632066"/>
                  </a:lnTo>
                  <a:lnTo>
                    <a:pt x="806170" y="605370"/>
                  </a:lnTo>
                  <a:lnTo>
                    <a:pt x="838365" y="576262"/>
                  </a:lnTo>
                  <a:lnTo>
                    <a:pt x="864654" y="545998"/>
                  </a:lnTo>
                  <a:lnTo>
                    <a:pt x="891997" y="505117"/>
                  </a:lnTo>
                  <a:lnTo>
                    <a:pt x="903909" y="486460"/>
                  </a:lnTo>
                  <a:lnTo>
                    <a:pt x="914323" y="466737"/>
                  </a:lnTo>
                  <a:lnTo>
                    <a:pt x="923328" y="446189"/>
                  </a:lnTo>
                  <a:lnTo>
                    <a:pt x="931049" y="425030"/>
                  </a:lnTo>
                  <a:lnTo>
                    <a:pt x="936459" y="411213"/>
                  </a:lnTo>
                  <a:lnTo>
                    <a:pt x="941920" y="395478"/>
                  </a:lnTo>
                  <a:lnTo>
                    <a:pt x="960272" y="311518"/>
                  </a:lnTo>
                  <a:lnTo>
                    <a:pt x="962990" y="242087"/>
                  </a:lnTo>
                  <a:close/>
                </a:path>
              </a:pathLst>
            </a:custGeom>
            <a:solidFill>
              <a:srgbClr val="CCEDEA"/>
            </a:solidFill>
          </p:spPr>
          <p:txBody>
            <a:bodyPr wrap="square" lIns="0" tIns="0" rIns="0" bIns="0" rtlCol="0"/>
            <a:lstStyle/>
            <a:p>
              <a:endParaRPr/>
            </a:p>
          </p:txBody>
        </p:sp>
      </p:grpSp>
      <p:sp>
        <p:nvSpPr>
          <p:cNvPr id="20" name="Oval 19">
            <a:extLst>
              <a:ext uri="{FF2B5EF4-FFF2-40B4-BE49-F238E27FC236}">
                <a16:creationId xmlns:a16="http://schemas.microsoft.com/office/drawing/2014/main" id="{BEBD68EC-9C88-77B0-3C74-FB73993F19E1}"/>
              </a:ext>
            </a:extLst>
          </p:cNvPr>
          <p:cNvSpPr/>
          <p:nvPr userDrawn="1"/>
        </p:nvSpPr>
        <p:spPr>
          <a:xfrm>
            <a:off x="9415252" y="5151654"/>
            <a:ext cx="3140765" cy="31407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a:extLst>
              <a:ext uri="{FF2B5EF4-FFF2-40B4-BE49-F238E27FC236}">
                <a16:creationId xmlns:a16="http://schemas.microsoft.com/office/drawing/2014/main" id="{212909DF-0B9A-C733-3B73-D3382957F951}"/>
              </a:ext>
            </a:extLst>
          </p:cNvPr>
          <p:cNvSpPr>
            <a:spLocks noGrp="1"/>
          </p:cNvSpPr>
          <p:nvPr>
            <p:ph type="subTitle" idx="11" hasCustomPrompt="1"/>
          </p:nvPr>
        </p:nvSpPr>
        <p:spPr>
          <a:xfrm>
            <a:off x="890557" y="3200911"/>
            <a:ext cx="5631339" cy="1642510"/>
          </a:xfrm>
          <a:prstGeom prst="rect">
            <a:avLst/>
          </a:prstGeom>
        </p:spPr>
        <p:txBody>
          <a:bodyPr>
            <a:normAutofit/>
          </a:bodyPr>
          <a:lstStyle>
            <a:lvl1pPr marL="0" indent="0" algn="l">
              <a:buFont typeface="Arial" panose="020B0604020202020204" pitchFamily="34" charset="0"/>
              <a:buNone/>
              <a:defRPr sz="2000" b="0" i="0">
                <a:solidFill>
                  <a:schemeClr val="bg1"/>
                </a:solidFill>
                <a:latin typeface="Frutiger LT Std 45 Light" panose="020B04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45" name="Text Placeholder 10">
            <a:extLst>
              <a:ext uri="{FF2B5EF4-FFF2-40B4-BE49-F238E27FC236}">
                <a16:creationId xmlns:a16="http://schemas.microsoft.com/office/drawing/2014/main" id="{457053FF-9466-62BA-149D-C8E19E2513B0}"/>
              </a:ext>
            </a:extLst>
          </p:cNvPr>
          <p:cNvSpPr>
            <a:spLocks noGrp="1"/>
          </p:cNvSpPr>
          <p:nvPr>
            <p:ph type="body" sz="quarter" idx="13" hasCustomPrompt="1"/>
          </p:nvPr>
        </p:nvSpPr>
        <p:spPr>
          <a:xfrm>
            <a:off x="890557" y="2207237"/>
            <a:ext cx="6938963" cy="676275"/>
          </a:xfrm>
          <a:prstGeom prst="rect">
            <a:avLst/>
          </a:prstGeom>
        </p:spPr>
        <p:txBody>
          <a:bodyPr>
            <a:normAutofit/>
          </a:bodyPr>
          <a:lstStyle>
            <a:lvl1pPr marL="0" indent="0">
              <a:buNone/>
              <a:defRPr sz="4000" b="1" i="0">
                <a:solidFill>
                  <a:schemeClr val="bg1"/>
                </a:solidFill>
                <a:latin typeface="Frutiger LT Std 45 Light" panose="020B0402020204020204" pitchFamily="34" charset="0"/>
              </a:defRPr>
            </a:lvl1pPr>
          </a:lstStyle>
          <a:p>
            <a:pPr lvl="0"/>
            <a:r>
              <a:rPr lang="en-GB" dirty="0"/>
              <a:t>Section Header</a:t>
            </a:r>
            <a:endParaRPr lang="en-US" dirty="0"/>
          </a:p>
        </p:txBody>
      </p:sp>
      <p:grpSp>
        <p:nvGrpSpPr>
          <p:cNvPr id="2" name="Group 1">
            <a:extLst>
              <a:ext uri="{FF2B5EF4-FFF2-40B4-BE49-F238E27FC236}">
                <a16:creationId xmlns:a16="http://schemas.microsoft.com/office/drawing/2014/main" id="{E03E0C90-8CCD-F204-4BBF-E342CE725A9D}"/>
              </a:ext>
            </a:extLst>
          </p:cNvPr>
          <p:cNvGrpSpPr/>
          <p:nvPr userDrawn="1"/>
        </p:nvGrpSpPr>
        <p:grpSpPr>
          <a:xfrm>
            <a:off x="0" y="5396157"/>
            <a:ext cx="12192000" cy="1325880"/>
            <a:chOff x="0" y="5396157"/>
            <a:chExt cx="12166282" cy="1325880"/>
          </a:xfrm>
        </p:grpSpPr>
        <p:sp>
          <p:nvSpPr>
            <p:cNvPr id="4" name="object 7">
              <a:extLst>
                <a:ext uri="{FF2B5EF4-FFF2-40B4-BE49-F238E27FC236}">
                  <a16:creationId xmlns:a16="http://schemas.microsoft.com/office/drawing/2014/main" id="{EFF7867B-18F6-CBCD-D344-E867EFDF210F}"/>
                </a:ext>
              </a:extLst>
            </p:cNvPr>
            <p:cNvSpPr/>
            <p:nvPr/>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endParaRPr dirty="0"/>
            </a:p>
          </p:txBody>
        </p:sp>
        <p:pic>
          <p:nvPicPr>
            <p:cNvPr id="5" name="Picture 4">
              <a:extLst>
                <a:ext uri="{FF2B5EF4-FFF2-40B4-BE49-F238E27FC236}">
                  <a16:creationId xmlns:a16="http://schemas.microsoft.com/office/drawing/2014/main" id="{27E9E14C-497F-F87C-E2E9-276594618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735" y="5396157"/>
              <a:ext cx="2209800" cy="1325880"/>
            </a:xfrm>
            <a:prstGeom prst="rect">
              <a:avLst/>
            </a:prstGeom>
          </p:spPr>
        </p:pic>
      </p:grpSp>
      <p:pic>
        <p:nvPicPr>
          <p:cNvPr id="22" name="Picture 21">
            <a:extLst>
              <a:ext uri="{FF2B5EF4-FFF2-40B4-BE49-F238E27FC236}">
                <a16:creationId xmlns:a16="http://schemas.microsoft.com/office/drawing/2014/main" id="{2B5EAFEE-5148-FA52-65E2-E7A786F5A852}"/>
              </a:ext>
            </a:extLst>
          </p:cNvPr>
          <p:cNvPicPr>
            <a:picLocks noChangeAspect="1"/>
          </p:cNvPicPr>
          <p:nvPr userDrawn="1"/>
        </p:nvPicPr>
        <p:blipFill>
          <a:blip r:embed="rId5"/>
          <a:stretch>
            <a:fillRect/>
          </a:stretch>
        </p:blipFill>
        <p:spPr>
          <a:xfrm>
            <a:off x="10484338" y="403960"/>
            <a:ext cx="1009161" cy="605497"/>
          </a:xfrm>
          <a:prstGeom prst="rect">
            <a:avLst/>
          </a:prstGeom>
        </p:spPr>
      </p:pic>
    </p:spTree>
    <p:extLst>
      <p:ext uri="{BB962C8B-B14F-4D97-AF65-F5344CB8AC3E}">
        <p14:creationId xmlns:p14="http://schemas.microsoft.com/office/powerpoint/2010/main" val="245345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2E40439-A186-6EFA-71CD-46FEBF3CB45A}"/>
              </a:ext>
            </a:extLst>
          </p:cNvPr>
          <p:cNvGrpSpPr/>
          <p:nvPr userDrawn="1"/>
        </p:nvGrpSpPr>
        <p:grpSpPr>
          <a:xfrm>
            <a:off x="-59266" y="0"/>
            <a:ext cx="12251266" cy="6877095"/>
            <a:chOff x="914768" y="-45"/>
            <a:chExt cx="12251266" cy="6877095"/>
          </a:xfrm>
        </p:grpSpPr>
        <p:pic>
          <p:nvPicPr>
            <p:cNvPr id="6" name="bg object 17">
              <a:extLst>
                <a:ext uri="{FF2B5EF4-FFF2-40B4-BE49-F238E27FC236}">
                  <a16:creationId xmlns:a16="http://schemas.microsoft.com/office/drawing/2014/main" id="{20978FDF-04BC-C933-C5AF-4AB348E51F86}"/>
                </a:ext>
              </a:extLst>
            </p:cNvPr>
            <p:cNvPicPr/>
            <p:nvPr userDrawn="1"/>
          </p:nvPicPr>
          <p:blipFill>
            <a:blip r:embed="rId2" cstate="print"/>
            <a:stretch>
              <a:fillRect/>
            </a:stretch>
          </p:blipFill>
          <p:spPr>
            <a:xfrm>
              <a:off x="914768" y="0"/>
              <a:ext cx="12251266" cy="6877050"/>
            </a:xfrm>
            <a:prstGeom prst="rect">
              <a:avLst/>
            </a:prstGeom>
          </p:spPr>
        </p:pic>
        <p:grpSp>
          <p:nvGrpSpPr>
            <p:cNvPr id="9" name="object 4">
              <a:extLst>
                <a:ext uri="{FF2B5EF4-FFF2-40B4-BE49-F238E27FC236}">
                  <a16:creationId xmlns:a16="http://schemas.microsoft.com/office/drawing/2014/main" id="{F2BB4BB4-85AE-3D4E-551F-4F908807D99A}"/>
                </a:ext>
              </a:extLst>
            </p:cNvPr>
            <p:cNvGrpSpPr/>
            <p:nvPr userDrawn="1"/>
          </p:nvGrpSpPr>
          <p:grpSpPr>
            <a:xfrm>
              <a:off x="6845300" y="-45"/>
              <a:ext cx="4336372" cy="4943959"/>
              <a:chOff x="11293069" y="0"/>
              <a:chExt cx="7446785" cy="8490184"/>
            </a:xfrm>
          </p:grpSpPr>
          <p:sp>
            <p:nvSpPr>
              <p:cNvPr id="10" name="object 5">
                <a:extLst>
                  <a:ext uri="{FF2B5EF4-FFF2-40B4-BE49-F238E27FC236}">
                    <a16:creationId xmlns:a16="http://schemas.microsoft.com/office/drawing/2014/main" id="{174C4B80-CBC0-5089-7017-297D38317DA4}"/>
                  </a:ext>
                </a:extLst>
              </p:cNvPr>
              <p:cNvSpPr/>
              <p:nvPr/>
            </p:nvSpPr>
            <p:spPr>
              <a:xfrm>
                <a:off x="11293069" y="6613759"/>
                <a:ext cx="1251585" cy="1876425"/>
              </a:xfrm>
              <a:custGeom>
                <a:avLst/>
                <a:gdLst/>
                <a:ahLst/>
                <a:cxnLst/>
                <a:rect l="l" t="t" r="r" b="b"/>
                <a:pathLst>
                  <a:path w="1251584" h="1876425">
                    <a:moveTo>
                      <a:pt x="702487" y="1869643"/>
                    </a:moveTo>
                    <a:lnTo>
                      <a:pt x="876" y="1145374"/>
                    </a:lnTo>
                    <a:lnTo>
                      <a:pt x="1104" y="1211567"/>
                    </a:lnTo>
                    <a:lnTo>
                      <a:pt x="2286" y="1223810"/>
                    </a:lnTo>
                    <a:lnTo>
                      <a:pt x="563841" y="1803501"/>
                    </a:lnTo>
                    <a:lnTo>
                      <a:pt x="617524" y="1855762"/>
                    </a:lnTo>
                    <a:lnTo>
                      <a:pt x="652856" y="1875815"/>
                    </a:lnTo>
                    <a:lnTo>
                      <a:pt x="690232" y="1875853"/>
                    </a:lnTo>
                    <a:lnTo>
                      <a:pt x="702487" y="1869643"/>
                    </a:lnTo>
                    <a:close/>
                  </a:path>
                  <a:path w="1251584" h="1876425">
                    <a:moveTo>
                      <a:pt x="705866" y="1480642"/>
                    </a:moveTo>
                    <a:lnTo>
                      <a:pt x="693013" y="1390396"/>
                    </a:lnTo>
                    <a:lnTo>
                      <a:pt x="25" y="675030"/>
                    </a:lnTo>
                    <a:lnTo>
                      <a:pt x="76" y="752068"/>
                    </a:lnTo>
                    <a:lnTo>
                      <a:pt x="705866" y="1480642"/>
                    </a:lnTo>
                    <a:close/>
                  </a:path>
                  <a:path w="1251584" h="1876425">
                    <a:moveTo>
                      <a:pt x="724839" y="1266761"/>
                    </a:moveTo>
                    <a:lnTo>
                      <a:pt x="12" y="518541"/>
                    </a:lnTo>
                    <a:lnTo>
                      <a:pt x="25" y="595515"/>
                    </a:lnTo>
                    <a:lnTo>
                      <a:pt x="690308" y="1308087"/>
                    </a:lnTo>
                    <a:lnTo>
                      <a:pt x="704824" y="1281899"/>
                    </a:lnTo>
                    <a:lnTo>
                      <a:pt x="724839" y="1266761"/>
                    </a:lnTo>
                    <a:close/>
                  </a:path>
                  <a:path w="1251584" h="1876425">
                    <a:moveTo>
                      <a:pt x="731989" y="1664093"/>
                    </a:moveTo>
                    <a:lnTo>
                      <a:pt x="719137" y="1573847"/>
                    </a:lnTo>
                    <a:lnTo>
                      <a:pt x="165" y="831672"/>
                    </a:lnTo>
                    <a:lnTo>
                      <a:pt x="292" y="908773"/>
                    </a:lnTo>
                    <a:lnTo>
                      <a:pt x="731989" y="1664093"/>
                    </a:lnTo>
                    <a:close/>
                  </a:path>
                  <a:path w="1251584" h="1876425">
                    <a:moveTo>
                      <a:pt x="749719" y="1788655"/>
                    </a:moveTo>
                    <a:lnTo>
                      <a:pt x="745261" y="1757299"/>
                    </a:lnTo>
                    <a:lnTo>
                      <a:pt x="444" y="988441"/>
                    </a:lnTo>
                    <a:lnTo>
                      <a:pt x="622" y="1065593"/>
                    </a:lnTo>
                    <a:lnTo>
                      <a:pt x="743000" y="1831936"/>
                    </a:lnTo>
                    <a:lnTo>
                      <a:pt x="745147" y="1828990"/>
                    </a:lnTo>
                    <a:lnTo>
                      <a:pt x="749719" y="1788655"/>
                    </a:lnTo>
                    <a:close/>
                  </a:path>
                  <a:path w="1251584" h="1876425">
                    <a:moveTo>
                      <a:pt x="864946" y="1254912"/>
                    </a:moveTo>
                    <a:lnTo>
                      <a:pt x="12" y="362051"/>
                    </a:lnTo>
                    <a:lnTo>
                      <a:pt x="12" y="439026"/>
                    </a:lnTo>
                    <a:lnTo>
                      <a:pt x="790384" y="1254912"/>
                    </a:lnTo>
                    <a:lnTo>
                      <a:pt x="864946" y="1254912"/>
                    </a:lnTo>
                    <a:close/>
                  </a:path>
                  <a:path w="1251584" h="1876425">
                    <a:moveTo>
                      <a:pt x="1016546" y="1254912"/>
                    </a:moveTo>
                    <a:lnTo>
                      <a:pt x="0" y="205549"/>
                    </a:lnTo>
                    <a:lnTo>
                      <a:pt x="0" y="282536"/>
                    </a:lnTo>
                    <a:lnTo>
                      <a:pt x="941971" y="1254912"/>
                    </a:lnTo>
                    <a:lnTo>
                      <a:pt x="1016546" y="1254912"/>
                    </a:lnTo>
                    <a:close/>
                  </a:path>
                  <a:path w="1251584" h="1876425">
                    <a:moveTo>
                      <a:pt x="1168133" y="1254912"/>
                    </a:moveTo>
                    <a:lnTo>
                      <a:pt x="4927" y="54140"/>
                    </a:lnTo>
                    <a:lnTo>
                      <a:pt x="0" y="78600"/>
                    </a:lnTo>
                    <a:lnTo>
                      <a:pt x="0" y="126034"/>
                    </a:lnTo>
                    <a:lnTo>
                      <a:pt x="1093558" y="1254912"/>
                    </a:lnTo>
                    <a:lnTo>
                      <a:pt x="1168133" y="1254912"/>
                    </a:lnTo>
                    <a:close/>
                  </a:path>
                  <a:path w="1251584" h="1876425">
                    <a:moveTo>
                      <a:pt x="1249387" y="1182306"/>
                    </a:moveTo>
                    <a:lnTo>
                      <a:pt x="104076" y="0"/>
                    </a:lnTo>
                    <a:lnTo>
                      <a:pt x="78282" y="0"/>
                    </a:lnTo>
                    <a:lnTo>
                      <a:pt x="47802" y="6197"/>
                    </a:lnTo>
                    <a:lnTo>
                      <a:pt x="40386" y="11239"/>
                    </a:lnTo>
                    <a:lnTo>
                      <a:pt x="1224788" y="1233893"/>
                    </a:lnTo>
                    <a:lnTo>
                      <a:pt x="1227582" y="1232014"/>
                    </a:lnTo>
                    <a:lnTo>
                      <a:pt x="1244358" y="1207160"/>
                    </a:lnTo>
                    <a:lnTo>
                      <a:pt x="1249387" y="1182306"/>
                    </a:lnTo>
                    <a:close/>
                  </a:path>
                  <a:path w="1251584" h="1876425">
                    <a:moveTo>
                      <a:pt x="1250683" y="1027163"/>
                    </a:moveTo>
                    <a:lnTo>
                      <a:pt x="255651" y="0"/>
                    </a:lnTo>
                    <a:lnTo>
                      <a:pt x="181089" y="0"/>
                    </a:lnTo>
                    <a:lnTo>
                      <a:pt x="1250594" y="1104061"/>
                    </a:lnTo>
                    <a:lnTo>
                      <a:pt x="1250683" y="1027163"/>
                    </a:lnTo>
                    <a:close/>
                  </a:path>
                  <a:path w="1251584" h="1876425">
                    <a:moveTo>
                      <a:pt x="1250873" y="870877"/>
                    </a:moveTo>
                    <a:lnTo>
                      <a:pt x="407250" y="0"/>
                    </a:lnTo>
                    <a:lnTo>
                      <a:pt x="332676" y="0"/>
                    </a:lnTo>
                    <a:lnTo>
                      <a:pt x="1250772" y="947750"/>
                    </a:lnTo>
                    <a:lnTo>
                      <a:pt x="1250873" y="870877"/>
                    </a:lnTo>
                    <a:close/>
                  </a:path>
                  <a:path w="1251584" h="1876425">
                    <a:moveTo>
                      <a:pt x="1251089" y="714603"/>
                    </a:moveTo>
                    <a:lnTo>
                      <a:pt x="558838" y="0"/>
                    </a:lnTo>
                    <a:lnTo>
                      <a:pt x="484276" y="0"/>
                    </a:lnTo>
                    <a:lnTo>
                      <a:pt x="1250988" y="791476"/>
                    </a:lnTo>
                    <a:lnTo>
                      <a:pt x="1251089" y="714603"/>
                    </a:lnTo>
                    <a:close/>
                  </a:path>
                  <a:path w="1251584" h="1876425">
                    <a:moveTo>
                      <a:pt x="1251305" y="558342"/>
                    </a:moveTo>
                    <a:lnTo>
                      <a:pt x="710425" y="0"/>
                    </a:lnTo>
                    <a:lnTo>
                      <a:pt x="635850" y="0"/>
                    </a:lnTo>
                    <a:lnTo>
                      <a:pt x="1251204" y="635215"/>
                    </a:lnTo>
                    <a:lnTo>
                      <a:pt x="1251305" y="558342"/>
                    </a:lnTo>
                    <a:close/>
                  </a:path>
                  <a:path w="1251584" h="1876425">
                    <a:moveTo>
                      <a:pt x="1251419" y="165989"/>
                    </a:moveTo>
                    <a:lnTo>
                      <a:pt x="1251331" y="88912"/>
                    </a:lnTo>
                    <a:lnTo>
                      <a:pt x="1165199" y="0"/>
                    </a:lnTo>
                    <a:lnTo>
                      <a:pt x="1090625" y="0"/>
                    </a:lnTo>
                    <a:lnTo>
                      <a:pt x="1251419" y="165989"/>
                    </a:lnTo>
                    <a:close/>
                  </a:path>
                  <a:path w="1251584" h="1876425">
                    <a:moveTo>
                      <a:pt x="1251483" y="402043"/>
                    </a:moveTo>
                    <a:lnTo>
                      <a:pt x="862012" y="0"/>
                    </a:lnTo>
                    <a:lnTo>
                      <a:pt x="787450" y="0"/>
                    </a:lnTo>
                    <a:lnTo>
                      <a:pt x="1251407" y="478942"/>
                    </a:lnTo>
                    <a:lnTo>
                      <a:pt x="1251483" y="402043"/>
                    </a:lnTo>
                    <a:close/>
                  </a:path>
                  <a:path w="1251584" h="1876425">
                    <a:moveTo>
                      <a:pt x="1251496" y="322554"/>
                    </a:moveTo>
                    <a:lnTo>
                      <a:pt x="1251458" y="245529"/>
                    </a:lnTo>
                    <a:lnTo>
                      <a:pt x="1013612" y="0"/>
                    </a:lnTo>
                    <a:lnTo>
                      <a:pt x="939038" y="0"/>
                    </a:lnTo>
                    <a:lnTo>
                      <a:pt x="1251496" y="322554"/>
                    </a:lnTo>
                    <a:close/>
                  </a:path>
                </a:pathLst>
              </a:custGeom>
              <a:solidFill>
                <a:srgbClr val="66C8C1"/>
              </a:solidFill>
            </p:spPr>
            <p:txBody>
              <a:bodyPr wrap="square" lIns="0" tIns="0" rIns="0" bIns="0" rtlCol="0"/>
              <a:lstStyle/>
              <a:p>
                <a:endParaRPr/>
              </a:p>
            </p:txBody>
          </p:sp>
          <p:sp>
            <p:nvSpPr>
              <p:cNvPr id="12" name="object 6">
                <a:extLst>
                  <a:ext uri="{FF2B5EF4-FFF2-40B4-BE49-F238E27FC236}">
                    <a16:creationId xmlns:a16="http://schemas.microsoft.com/office/drawing/2014/main" id="{9A82D4B5-2C76-F0FB-DD4A-D4906D772B07}"/>
                  </a:ext>
                </a:extLst>
              </p:cNvPr>
              <p:cNvSpPr/>
              <p:nvPr/>
            </p:nvSpPr>
            <p:spPr>
              <a:xfrm>
                <a:off x="16759924" y="5"/>
                <a:ext cx="1979930" cy="1448435"/>
              </a:xfrm>
              <a:custGeom>
                <a:avLst/>
                <a:gdLst/>
                <a:ahLst/>
                <a:cxnLst/>
                <a:rect l="l" t="t" r="r" b="b"/>
                <a:pathLst>
                  <a:path w="1979930" h="1448435">
                    <a:moveTo>
                      <a:pt x="1510347" y="1447863"/>
                    </a:moveTo>
                    <a:lnTo>
                      <a:pt x="107784" y="0"/>
                    </a:lnTo>
                    <a:lnTo>
                      <a:pt x="0" y="0"/>
                    </a:lnTo>
                    <a:lnTo>
                      <a:pt x="1402575" y="1447863"/>
                    </a:lnTo>
                    <a:lnTo>
                      <a:pt x="1510347" y="1447863"/>
                    </a:lnTo>
                    <a:close/>
                  </a:path>
                  <a:path w="1979930" h="1448435">
                    <a:moveTo>
                      <a:pt x="1539367" y="799350"/>
                    </a:moveTo>
                    <a:lnTo>
                      <a:pt x="765035" y="0"/>
                    </a:lnTo>
                    <a:lnTo>
                      <a:pt x="657250" y="0"/>
                    </a:lnTo>
                    <a:lnTo>
                      <a:pt x="1486103" y="855624"/>
                    </a:lnTo>
                    <a:lnTo>
                      <a:pt x="1505318" y="835977"/>
                    </a:lnTo>
                    <a:lnTo>
                      <a:pt x="1538681" y="800125"/>
                    </a:lnTo>
                    <a:lnTo>
                      <a:pt x="1539367" y="799350"/>
                    </a:lnTo>
                    <a:close/>
                  </a:path>
                  <a:path w="1979930" h="1448435">
                    <a:moveTo>
                      <a:pt x="1640852" y="677938"/>
                    </a:moveTo>
                    <a:lnTo>
                      <a:pt x="984110" y="0"/>
                    </a:lnTo>
                    <a:lnTo>
                      <a:pt x="876338" y="0"/>
                    </a:lnTo>
                    <a:lnTo>
                      <a:pt x="1591983" y="738759"/>
                    </a:lnTo>
                    <a:lnTo>
                      <a:pt x="1602740" y="725982"/>
                    </a:lnTo>
                    <a:lnTo>
                      <a:pt x="1633397" y="687730"/>
                    </a:lnTo>
                    <a:lnTo>
                      <a:pt x="1640852" y="677938"/>
                    </a:lnTo>
                    <a:close/>
                  </a:path>
                  <a:path w="1979930" h="1448435">
                    <a:moveTo>
                      <a:pt x="1729435" y="1447863"/>
                    </a:moveTo>
                    <a:lnTo>
                      <a:pt x="326859" y="0"/>
                    </a:lnTo>
                    <a:lnTo>
                      <a:pt x="219087" y="0"/>
                    </a:lnTo>
                    <a:lnTo>
                      <a:pt x="1621650" y="1447863"/>
                    </a:lnTo>
                    <a:lnTo>
                      <a:pt x="1729435" y="1447863"/>
                    </a:lnTo>
                    <a:close/>
                  </a:path>
                  <a:path w="1979930" h="1448435">
                    <a:moveTo>
                      <a:pt x="1733384" y="547319"/>
                    </a:moveTo>
                    <a:lnTo>
                      <a:pt x="1203198" y="0"/>
                    </a:lnTo>
                    <a:lnTo>
                      <a:pt x="1095413" y="0"/>
                    </a:lnTo>
                    <a:lnTo>
                      <a:pt x="1689061" y="612825"/>
                    </a:lnTo>
                    <a:lnTo>
                      <a:pt x="1691881" y="608926"/>
                    </a:lnTo>
                    <a:lnTo>
                      <a:pt x="1719668" y="568413"/>
                    </a:lnTo>
                    <a:lnTo>
                      <a:pt x="1733384" y="547319"/>
                    </a:lnTo>
                    <a:close/>
                  </a:path>
                  <a:path w="1979930" h="1448435">
                    <a:moveTo>
                      <a:pt x="1816569" y="407022"/>
                    </a:moveTo>
                    <a:lnTo>
                      <a:pt x="1422273" y="0"/>
                    </a:lnTo>
                    <a:lnTo>
                      <a:pt x="1314500" y="0"/>
                    </a:lnTo>
                    <a:lnTo>
                      <a:pt x="1776882" y="477316"/>
                    </a:lnTo>
                    <a:lnTo>
                      <a:pt x="1797037" y="442645"/>
                    </a:lnTo>
                    <a:lnTo>
                      <a:pt x="1816569" y="407022"/>
                    </a:lnTo>
                    <a:close/>
                  </a:path>
                  <a:path w="1979930" h="1448435">
                    <a:moveTo>
                      <a:pt x="1867547" y="1447863"/>
                    </a:moveTo>
                    <a:lnTo>
                      <a:pt x="1400060" y="938441"/>
                    </a:lnTo>
                    <a:lnTo>
                      <a:pt x="1429029" y="911606"/>
                    </a:lnTo>
                    <a:lnTo>
                      <a:pt x="545947" y="0"/>
                    </a:lnTo>
                    <a:lnTo>
                      <a:pt x="438175" y="0"/>
                    </a:lnTo>
                    <a:lnTo>
                      <a:pt x="1840738" y="1447863"/>
                    </a:lnTo>
                    <a:lnTo>
                      <a:pt x="1867547" y="1447863"/>
                    </a:lnTo>
                    <a:close/>
                  </a:path>
                  <a:path w="1979930" h="1448435">
                    <a:moveTo>
                      <a:pt x="1889569" y="256222"/>
                    </a:moveTo>
                    <a:lnTo>
                      <a:pt x="1641360" y="0"/>
                    </a:lnTo>
                    <a:lnTo>
                      <a:pt x="1533588" y="0"/>
                    </a:lnTo>
                    <a:lnTo>
                      <a:pt x="1854936" y="331736"/>
                    </a:lnTo>
                    <a:lnTo>
                      <a:pt x="1865033" y="310883"/>
                    </a:lnTo>
                    <a:lnTo>
                      <a:pt x="1885543" y="265722"/>
                    </a:lnTo>
                    <a:lnTo>
                      <a:pt x="1889569" y="256222"/>
                    </a:lnTo>
                    <a:close/>
                  </a:path>
                  <a:path w="1979930" h="1448435">
                    <a:moveTo>
                      <a:pt x="1979828" y="0"/>
                    </a:moveTo>
                    <a:lnTo>
                      <a:pt x="1971751" y="0"/>
                    </a:lnTo>
                    <a:lnTo>
                      <a:pt x="1978012" y="6464"/>
                    </a:lnTo>
                    <a:lnTo>
                      <a:pt x="1979828" y="0"/>
                    </a:lnTo>
                    <a:close/>
                  </a:path>
                </a:pathLst>
              </a:custGeom>
              <a:solidFill>
                <a:srgbClr val="CCEDEB">
                  <a:alpha val="50000"/>
                </a:srgbClr>
              </a:solidFill>
            </p:spPr>
            <p:txBody>
              <a:bodyPr wrap="square" lIns="0" tIns="0" rIns="0" bIns="0" rtlCol="0"/>
              <a:lstStyle/>
              <a:p>
                <a:endParaRPr/>
              </a:p>
            </p:txBody>
          </p:sp>
          <p:pic>
            <p:nvPicPr>
              <p:cNvPr id="16" name="object 7">
                <a:extLst>
                  <a:ext uri="{FF2B5EF4-FFF2-40B4-BE49-F238E27FC236}">
                    <a16:creationId xmlns:a16="http://schemas.microsoft.com/office/drawing/2014/main" id="{764FB871-2146-4FA0-F63A-2F5EC5319B77}"/>
                  </a:ext>
                </a:extLst>
              </p:cNvPr>
              <p:cNvPicPr/>
              <p:nvPr/>
            </p:nvPicPr>
            <p:blipFill>
              <a:blip r:embed="rId3" cstate="print"/>
              <a:stretch>
                <a:fillRect/>
              </a:stretch>
            </p:blipFill>
            <p:spPr>
              <a:xfrm>
                <a:off x="18512595" y="0"/>
                <a:ext cx="198703" cy="175338"/>
              </a:xfrm>
              <a:prstGeom prst="rect">
                <a:avLst/>
              </a:prstGeom>
            </p:spPr>
          </p:pic>
          <p:sp>
            <p:nvSpPr>
              <p:cNvPr id="17" name="object 8">
                <a:extLst>
                  <a:ext uri="{FF2B5EF4-FFF2-40B4-BE49-F238E27FC236}">
                    <a16:creationId xmlns:a16="http://schemas.microsoft.com/office/drawing/2014/main" id="{AC7707FC-F147-9DBA-68EF-10EBB19810B5}"/>
                  </a:ext>
                </a:extLst>
              </p:cNvPr>
              <p:cNvSpPr/>
              <p:nvPr/>
            </p:nvSpPr>
            <p:spPr>
              <a:xfrm>
                <a:off x="14949118" y="5"/>
                <a:ext cx="3102610" cy="1448435"/>
              </a:xfrm>
              <a:custGeom>
                <a:avLst/>
                <a:gdLst/>
                <a:ahLst/>
                <a:cxnLst/>
                <a:rect l="l" t="t" r="r" b="b"/>
                <a:pathLst>
                  <a:path w="3102609" h="1448435">
                    <a:moveTo>
                      <a:pt x="837958" y="1146060"/>
                    </a:moveTo>
                    <a:lnTo>
                      <a:pt x="181889" y="468795"/>
                    </a:lnTo>
                    <a:lnTo>
                      <a:pt x="196875" y="494207"/>
                    </a:lnTo>
                    <a:lnTo>
                      <a:pt x="220814" y="532765"/>
                    </a:lnTo>
                    <a:lnTo>
                      <a:pt x="245618" y="570738"/>
                    </a:lnTo>
                    <a:lnTo>
                      <a:pt x="271259" y="608088"/>
                    </a:lnTo>
                    <a:lnTo>
                      <a:pt x="297726" y="644817"/>
                    </a:lnTo>
                    <a:lnTo>
                      <a:pt x="325005" y="680897"/>
                    </a:lnTo>
                    <a:lnTo>
                      <a:pt x="353098" y="716343"/>
                    </a:lnTo>
                    <a:lnTo>
                      <a:pt x="381965" y="751116"/>
                    </a:lnTo>
                    <a:lnTo>
                      <a:pt x="411607" y="785215"/>
                    </a:lnTo>
                    <a:lnTo>
                      <a:pt x="442023" y="818616"/>
                    </a:lnTo>
                    <a:lnTo>
                      <a:pt x="473163" y="851319"/>
                    </a:lnTo>
                    <a:lnTo>
                      <a:pt x="505053" y="883297"/>
                    </a:lnTo>
                    <a:lnTo>
                      <a:pt x="537667" y="914539"/>
                    </a:lnTo>
                    <a:lnTo>
                      <a:pt x="570979" y="945045"/>
                    </a:lnTo>
                    <a:lnTo>
                      <a:pt x="604977" y="974801"/>
                    </a:lnTo>
                    <a:lnTo>
                      <a:pt x="639660" y="1003769"/>
                    </a:lnTo>
                    <a:lnTo>
                      <a:pt x="675017" y="1031963"/>
                    </a:lnTo>
                    <a:lnTo>
                      <a:pt x="711022" y="1059345"/>
                    </a:lnTo>
                    <a:lnTo>
                      <a:pt x="747661" y="1085926"/>
                    </a:lnTo>
                    <a:lnTo>
                      <a:pt x="784936" y="1111681"/>
                    </a:lnTo>
                    <a:lnTo>
                      <a:pt x="822820" y="1136586"/>
                    </a:lnTo>
                    <a:lnTo>
                      <a:pt x="837958" y="1146060"/>
                    </a:lnTo>
                    <a:close/>
                  </a:path>
                  <a:path w="3102609" h="1448435">
                    <a:moveTo>
                      <a:pt x="1246136" y="1341259"/>
                    </a:moveTo>
                    <a:lnTo>
                      <a:pt x="0" y="54864"/>
                    </a:lnTo>
                    <a:lnTo>
                      <a:pt x="7353" y="78714"/>
                    </a:lnTo>
                    <a:lnTo>
                      <a:pt x="22021" y="122504"/>
                    </a:lnTo>
                    <a:lnTo>
                      <a:pt x="37668" y="165836"/>
                    </a:lnTo>
                    <a:lnTo>
                      <a:pt x="54305" y="208699"/>
                    </a:lnTo>
                    <a:lnTo>
                      <a:pt x="1070813" y="1271524"/>
                    </a:lnTo>
                    <a:lnTo>
                      <a:pt x="1146314" y="1304061"/>
                    </a:lnTo>
                    <a:lnTo>
                      <a:pt x="1189113" y="1320825"/>
                    </a:lnTo>
                    <a:lnTo>
                      <a:pt x="1232382" y="1336598"/>
                    </a:lnTo>
                    <a:lnTo>
                      <a:pt x="1246136" y="1341259"/>
                    </a:lnTo>
                    <a:close/>
                  </a:path>
                  <a:path w="3102609" h="1448435">
                    <a:moveTo>
                      <a:pt x="1538630" y="1417040"/>
                    </a:moveTo>
                    <a:lnTo>
                      <a:pt x="165925" y="0"/>
                    </a:lnTo>
                    <a:lnTo>
                      <a:pt x="58140" y="0"/>
                    </a:lnTo>
                    <a:lnTo>
                      <a:pt x="1402511" y="1387779"/>
                    </a:lnTo>
                    <a:lnTo>
                      <a:pt x="1455432" y="1400441"/>
                    </a:lnTo>
                    <a:lnTo>
                      <a:pt x="1501279" y="1410093"/>
                    </a:lnTo>
                    <a:lnTo>
                      <a:pt x="1538630" y="1417040"/>
                    </a:lnTo>
                    <a:close/>
                  </a:path>
                  <a:path w="3102609" h="1448435">
                    <a:moveTo>
                      <a:pt x="1787575" y="1447863"/>
                    </a:moveTo>
                    <a:lnTo>
                      <a:pt x="385013" y="0"/>
                    </a:lnTo>
                    <a:lnTo>
                      <a:pt x="277228" y="0"/>
                    </a:lnTo>
                    <a:lnTo>
                      <a:pt x="1667941" y="1435620"/>
                    </a:lnTo>
                    <a:lnTo>
                      <a:pt x="1688414" y="1437919"/>
                    </a:lnTo>
                    <a:lnTo>
                      <a:pt x="1736064" y="1442110"/>
                    </a:lnTo>
                    <a:lnTo>
                      <a:pt x="1784019" y="1445158"/>
                    </a:lnTo>
                    <a:lnTo>
                      <a:pt x="1785061" y="1447863"/>
                    </a:lnTo>
                    <a:lnTo>
                      <a:pt x="1787575" y="1447863"/>
                    </a:lnTo>
                    <a:close/>
                  </a:path>
                  <a:path w="3102609" h="1448435">
                    <a:moveTo>
                      <a:pt x="2006650" y="1447863"/>
                    </a:moveTo>
                    <a:lnTo>
                      <a:pt x="604088" y="0"/>
                    </a:lnTo>
                    <a:lnTo>
                      <a:pt x="496316" y="0"/>
                    </a:lnTo>
                    <a:lnTo>
                      <a:pt x="1898878" y="1447863"/>
                    </a:lnTo>
                    <a:lnTo>
                      <a:pt x="2006650" y="1447863"/>
                    </a:lnTo>
                    <a:close/>
                  </a:path>
                  <a:path w="3102609" h="1448435">
                    <a:moveTo>
                      <a:pt x="2225738" y="1447863"/>
                    </a:moveTo>
                    <a:lnTo>
                      <a:pt x="823175" y="0"/>
                    </a:lnTo>
                    <a:lnTo>
                      <a:pt x="715391" y="0"/>
                    </a:lnTo>
                    <a:lnTo>
                      <a:pt x="2117966" y="1447863"/>
                    </a:lnTo>
                    <a:lnTo>
                      <a:pt x="2225738" y="1447863"/>
                    </a:lnTo>
                    <a:close/>
                  </a:path>
                  <a:path w="3102609" h="1448435">
                    <a:moveTo>
                      <a:pt x="2444826" y="1447863"/>
                    </a:moveTo>
                    <a:lnTo>
                      <a:pt x="1042250" y="0"/>
                    </a:lnTo>
                    <a:lnTo>
                      <a:pt x="934478" y="0"/>
                    </a:lnTo>
                    <a:lnTo>
                      <a:pt x="2337041" y="1447863"/>
                    </a:lnTo>
                    <a:lnTo>
                      <a:pt x="2444826" y="1447863"/>
                    </a:lnTo>
                    <a:close/>
                  </a:path>
                  <a:path w="3102609" h="1448435">
                    <a:moveTo>
                      <a:pt x="2663901" y="1447863"/>
                    </a:moveTo>
                    <a:lnTo>
                      <a:pt x="1261338" y="0"/>
                    </a:lnTo>
                    <a:lnTo>
                      <a:pt x="1153553" y="0"/>
                    </a:lnTo>
                    <a:lnTo>
                      <a:pt x="2556129" y="1447863"/>
                    </a:lnTo>
                    <a:lnTo>
                      <a:pt x="2663901" y="1447863"/>
                    </a:lnTo>
                    <a:close/>
                  </a:path>
                  <a:path w="3102609" h="1448435">
                    <a:moveTo>
                      <a:pt x="2882989" y="1447863"/>
                    </a:moveTo>
                    <a:lnTo>
                      <a:pt x="1480413" y="0"/>
                    </a:lnTo>
                    <a:lnTo>
                      <a:pt x="1372641" y="0"/>
                    </a:lnTo>
                    <a:lnTo>
                      <a:pt x="2775204" y="1447863"/>
                    </a:lnTo>
                    <a:lnTo>
                      <a:pt x="2882989" y="1447863"/>
                    </a:lnTo>
                    <a:close/>
                  </a:path>
                  <a:path w="3102609" h="1448435">
                    <a:moveTo>
                      <a:pt x="3102064" y="1447863"/>
                    </a:moveTo>
                    <a:lnTo>
                      <a:pt x="1699501" y="0"/>
                    </a:lnTo>
                    <a:lnTo>
                      <a:pt x="1591729" y="0"/>
                    </a:lnTo>
                    <a:lnTo>
                      <a:pt x="2994291" y="1447863"/>
                    </a:lnTo>
                    <a:lnTo>
                      <a:pt x="3102064" y="1447863"/>
                    </a:lnTo>
                    <a:close/>
                  </a:path>
                </a:pathLst>
              </a:custGeom>
              <a:solidFill>
                <a:srgbClr val="CCEDEB">
                  <a:alpha val="50000"/>
                </a:srgbClr>
              </a:solidFill>
            </p:spPr>
            <p:txBody>
              <a:bodyPr wrap="square" lIns="0" tIns="0" rIns="0" bIns="0" rtlCol="0"/>
              <a:lstStyle/>
              <a:p>
                <a:endParaRPr/>
              </a:p>
            </p:txBody>
          </p:sp>
        </p:grpSp>
      </p:grpSp>
      <p:sp>
        <p:nvSpPr>
          <p:cNvPr id="20" name="Oval 19">
            <a:extLst>
              <a:ext uri="{FF2B5EF4-FFF2-40B4-BE49-F238E27FC236}">
                <a16:creationId xmlns:a16="http://schemas.microsoft.com/office/drawing/2014/main" id="{BEBD68EC-9C88-77B0-3C74-FB73993F19E1}"/>
              </a:ext>
            </a:extLst>
          </p:cNvPr>
          <p:cNvSpPr/>
          <p:nvPr userDrawn="1"/>
        </p:nvSpPr>
        <p:spPr>
          <a:xfrm>
            <a:off x="9415252" y="5151654"/>
            <a:ext cx="3140765" cy="31407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a:extLst>
              <a:ext uri="{FF2B5EF4-FFF2-40B4-BE49-F238E27FC236}">
                <a16:creationId xmlns:a16="http://schemas.microsoft.com/office/drawing/2014/main" id="{212909DF-0B9A-C733-3B73-D3382957F951}"/>
              </a:ext>
            </a:extLst>
          </p:cNvPr>
          <p:cNvSpPr>
            <a:spLocks noGrp="1"/>
          </p:cNvSpPr>
          <p:nvPr>
            <p:ph type="subTitle" idx="11" hasCustomPrompt="1"/>
          </p:nvPr>
        </p:nvSpPr>
        <p:spPr>
          <a:xfrm>
            <a:off x="730816" y="3473767"/>
            <a:ext cx="6938963" cy="1642510"/>
          </a:xfrm>
          <a:prstGeom prst="rect">
            <a:avLst/>
          </a:prstGeom>
        </p:spPr>
        <p:txBody>
          <a:bodyPr>
            <a:normAutofit/>
          </a:bodyPr>
          <a:lstStyle>
            <a:lvl1pPr marL="0" indent="0" algn="l">
              <a:buFont typeface="Arial" panose="020B0604020202020204" pitchFamily="34" charset="0"/>
              <a:buNone/>
              <a:defRPr sz="2000" b="0" i="0">
                <a:solidFill>
                  <a:schemeClr val="bg1"/>
                </a:solidFill>
                <a:latin typeface="Frutiger LT Std 45 Light" panose="020B04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45" name="Text Placeholder 10">
            <a:extLst>
              <a:ext uri="{FF2B5EF4-FFF2-40B4-BE49-F238E27FC236}">
                <a16:creationId xmlns:a16="http://schemas.microsoft.com/office/drawing/2014/main" id="{457053FF-9466-62BA-149D-C8E19E2513B0}"/>
              </a:ext>
            </a:extLst>
          </p:cNvPr>
          <p:cNvSpPr>
            <a:spLocks noGrp="1"/>
          </p:cNvSpPr>
          <p:nvPr>
            <p:ph type="body" sz="quarter" idx="13" hasCustomPrompt="1"/>
          </p:nvPr>
        </p:nvSpPr>
        <p:spPr>
          <a:xfrm>
            <a:off x="730816" y="2302941"/>
            <a:ext cx="6938963" cy="676275"/>
          </a:xfrm>
          <a:prstGeom prst="rect">
            <a:avLst/>
          </a:prstGeom>
        </p:spPr>
        <p:txBody>
          <a:bodyPr>
            <a:normAutofit/>
          </a:bodyPr>
          <a:lstStyle>
            <a:lvl1pPr marL="0" indent="0">
              <a:buNone/>
              <a:defRPr sz="4000" b="1" i="0">
                <a:solidFill>
                  <a:schemeClr val="bg1"/>
                </a:solidFill>
                <a:latin typeface="Frutiger LT Std 45 Light" panose="020B0402020204020204" pitchFamily="34" charset="0"/>
              </a:defRPr>
            </a:lvl1pPr>
          </a:lstStyle>
          <a:p>
            <a:pPr lvl="0"/>
            <a:r>
              <a:rPr lang="en-GB" dirty="0"/>
              <a:t>Section Header</a:t>
            </a:r>
            <a:endParaRPr lang="en-US" dirty="0"/>
          </a:p>
        </p:txBody>
      </p:sp>
      <p:grpSp>
        <p:nvGrpSpPr>
          <p:cNvPr id="2" name="Group 1">
            <a:extLst>
              <a:ext uri="{FF2B5EF4-FFF2-40B4-BE49-F238E27FC236}">
                <a16:creationId xmlns:a16="http://schemas.microsoft.com/office/drawing/2014/main" id="{E03E0C90-8CCD-F204-4BBF-E342CE725A9D}"/>
              </a:ext>
            </a:extLst>
          </p:cNvPr>
          <p:cNvGrpSpPr/>
          <p:nvPr userDrawn="1"/>
        </p:nvGrpSpPr>
        <p:grpSpPr>
          <a:xfrm>
            <a:off x="0" y="5396157"/>
            <a:ext cx="12166282" cy="1325880"/>
            <a:chOff x="0" y="5396157"/>
            <a:chExt cx="12166282" cy="1325880"/>
          </a:xfrm>
        </p:grpSpPr>
        <p:sp>
          <p:nvSpPr>
            <p:cNvPr id="4" name="object 7">
              <a:extLst>
                <a:ext uri="{FF2B5EF4-FFF2-40B4-BE49-F238E27FC236}">
                  <a16:creationId xmlns:a16="http://schemas.microsoft.com/office/drawing/2014/main" id="{EFF7867B-18F6-CBCD-D344-E867EFDF210F}"/>
                </a:ext>
              </a:extLst>
            </p:cNvPr>
            <p:cNvSpPr/>
            <p:nvPr/>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endParaRPr dirty="0"/>
            </a:p>
          </p:txBody>
        </p:sp>
        <p:pic>
          <p:nvPicPr>
            <p:cNvPr id="5" name="Picture 4">
              <a:extLst>
                <a:ext uri="{FF2B5EF4-FFF2-40B4-BE49-F238E27FC236}">
                  <a16:creationId xmlns:a16="http://schemas.microsoft.com/office/drawing/2014/main" id="{27E9E14C-497F-F87C-E2E9-276594618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735" y="5396157"/>
              <a:ext cx="2209800" cy="1325880"/>
            </a:xfrm>
            <a:prstGeom prst="rect">
              <a:avLst/>
            </a:prstGeom>
          </p:spPr>
        </p:pic>
      </p:grpSp>
      <p:pic>
        <p:nvPicPr>
          <p:cNvPr id="22" name="Picture 21">
            <a:extLst>
              <a:ext uri="{FF2B5EF4-FFF2-40B4-BE49-F238E27FC236}">
                <a16:creationId xmlns:a16="http://schemas.microsoft.com/office/drawing/2014/main" id="{2B5EAFEE-5148-FA52-65E2-E7A786F5A852}"/>
              </a:ext>
            </a:extLst>
          </p:cNvPr>
          <p:cNvPicPr>
            <a:picLocks noChangeAspect="1"/>
          </p:cNvPicPr>
          <p:nvPr userDrawn="1"/>
        </p:nvPicPr>
        <p:blipFill>
          <a:blip r:embed="rId5"/>
          <a:stretch>
            <a:fillRect/>
          </a:stretch>
        </p:blipFill>
        <p:spPr>
          <a:xfrm>
            <a:off x="10484338" y="403960"/>
            <a:ext cx="1009161" cy="605497"/>
          </a:xfrm>
          <a:prstGeom prst="rect">
            <a:avLst/>
          </a:prstGeom>
        </p:spPr>
      </p:pic>
    </p:spTree>
    <p:extLst>
      <p:ext uri="{BB962C8B-B14F-4D97-AF65-F5344CB8AC3E}">
        <p14:creationId xmlns:p14="http://schemas.microsoft.com/office/powerpoint/2010/main" val="215484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26" Type="http://schemas.openxmlformats.org/officeDocument/2006/relationships/image" Target="../media/image13.png"/><Relationship Id="rId3" Type="http://schemas.openxmlformats.org/officeDocument/2006/relationships/slideLayout" Target="../slideLayouts/slideLayout3.xml"/><Relationship Id="rId21" Type="http://schemas.openxmlformats.org/officeDocument/2006/relationships/image" Target="../media/image8.png"/><Relationship Id="rId34" Type="http://schemas.openxmlformats.org/officeDocument/2006/relationships/image" Target="../media/image2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5" Type="http://schemas.openxmlformats.org/officeDocument/2006/relationships/image" Target="../media/image12.png"/><Relationship Id="rId33" Type="http://schemas.openxmlformats.org/officeDocument/2006/relationships/image" Target="../media/image20.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29"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32" Type="http://schemas.openxmlformats.org/officeDocument/2006/relationships/image" Target="../media/image19.png"/><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28" Type="http://schemas.openxmlformats.org/officeDocument/2006/relationships/image" Target="../media/image15.png"/><Relationship Id="rId10" Type="http://schemas.openxmlformats.org/officeDocument/2006/relationships/slideLayout" Target="../slideLayouts/slideLayout10.xml"/><Relationship Id="rId19" Type="http://schemas.openxmlformats.org/officeDocument/2006/relationships/image" Target="../media/image6.png"/><Relationship Id="rId31" Type="http://schemas.openxmlformats.org/officeDocument/2006/relationships/image" Target="../media/image1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7.png"/><Relationship Id="rId35" Type="http://schemas.openxmlformats.org/officeDocument/2006/relationships/image" Target="../media/image2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4D26A053-98F2-C9A5-AA08-B8D0AAEBD6AF}"/>
              </a:ext>
            </a:extLst>
          </p:cNvPr>
          <p:cNvSpPr/>
          <p:nvPr userDrawn="1"/>
        </p:nvSpPr>
        <p:spPr>
          <a:xfrm>
            <a:off x="0" y="1536282"/>
            <a:ext cx="12192000" cy="4885201"/>
          </a:xfrm>
          <a:custGeom>
            <a:avLst/>
            <a:gdLst/>
            <a:ahLst/>
            <a:cxnLst/>
            <a:rect l="l" t="t" r="r" b="b"/>
            <a:pathLst>
              <a:path w="20104100" h="10135870">
                <a:moveTo>
                  <a:pt x="20104099" y="0"/>
                </a:moveTo>
                <a:lnTo>
                  <a:pt x="0" y="0"/>
                </a:lnTo>
                <a:lnTo>
                  <a:pt x="0" y="10135817"/>
                </a:lnTo>
                <a:lnTo>
                  <a:pt x="20104099" y="10135817"/>
                </a:lnTo>
                <a:lnTo>
                  <a:pt x="20104099" y="0"/>
                </a:lnTo>
                <a:close/>
              </a:path>
            </a:pathLst>
          </a:custGeom>
          <a:solidFill>
            <a:srgbClr val="005EB8"/>
          </a:solidFill>
        </p:spPr>
        <p:txBody>
          <a:bodyPr wrap="square" lIns="0" tIns="0" rIns="0" bIns="0" rtlCol="0"/>
          <a:lstStyle/>
          <a:p>
            <a:endParaRPr/>
          </a:p>
        </p:txBody>
      </p:sp>
      <p:grpSp>
        <p:nvGrpSpPr>
          <p:cNvPr id="3" name="Group 2">
            <a:extLst>
              <a:ext uri="{FF2B5EF4-FFF2-40B4-BE49-F238E27FC236}">
                <a16:creationId xmlns:a16="http://schemas.microsoft.com/office/drawing/2014/main" id="{C83AF10B-16F3-2FA5-39B5-0F71F34F4729}"/>
              </a:ext>
            </a:extLst>
          </p:cNvPr>
          <p:cNvGrpSpPr/>
          <p:nvPr userDrawn="1"/>
        </p:nvGrpSpPr>
        <p:grpSpPr>
          <a:xfrm>
            <a:off x="7150077" y="974004"/>
            <a:ext cx="5030354" cy="4953541"/>
            <a:chOff x="13155638" y="3261978"/>
            <a:chExt cx="6949072" cy="6842960"/>
          </a:xfrm>
        </p:grpSpPr>
        <p:sp>
          <p:nvSpPr>
            <p:cNvPr id="4" name="object 2">
              <a:extLst>
                <a:ext uri="{FF2B5EF4-FFF2-40B4-BE49-F238E27FC236}">
                  <a16:creationId xmlns:a16="http://schemas.microsoft.com/office/drawing/2014/main" id="{BA89C922-1B29-CC1E-A72B-A4C59DC49065}"/>
                </a:ext>
              </a:extLst>
            </p:cNvPr>
            <p:cNvSpPr/>
            <p:nvPr/>
          </p:nvSpPr>
          <p:spPr>
            <a:xfrm>
              <a:off x="17721695" y="4063561"/>
              <a:ext cx="2382520" cy="3966210"/>
            </a:xfrm>
            <a:custGeom>
              <a:avLst/>
              <a:gdLst/>
              <a:ahLst/>
              <a:cxnLst/>
              <a:rect l="l" t="t" r="r" b="b"/>
              <a:pathLst>
                <a:path w="2382519" h="3966209">
                  <a:moveTo>
                    <a:pt x="2382393" y="3346031"/>
                  </a:moveTo>
                  <a:lnTo>
                    <a:pt x="309651" y="1206334"/>
                  </a:lnTo>
                  <a:lnTo>
                    <a:pt x="207556" y="1305229"/>
                  </a:lnTo>
                  <a:lnTo>
                    <a:pt x="2382393" y="3550310"/>
                  </a:lnTo>
                  <a:lnTo>
                    <a:pt x="2382393" y="3346031"/>
                  </a:lnTo>
                  <a:close/>
                </a:path>
                <a:path w="2382519" h="3966209">
                  <a:moveTo>
                    <a:pt x="2382393" y="2930715"/>
                  </a:moveTo>
                  <a:lnTo>
                    <a:pt x="517194" y="1005281"/>
                  </a:lnTo>
                  <a:lnTo>
                    <a:pt x="415099" y="1104176"/>
                  </a:lnTo>
                  <a:lnTo>
                    <a:pt x="2382393" y="3135007"/>
                  </a:lnTo>
                  <a:lnTo>
                    <a:pt x="2382393" y="2930715"/>
                  </a:lnTo>
                  <a:close/>
                </a:path>
                <a:path w="2382519" h="3966209">
                  <a:moveTo>
                    <a:pt x="2382393" y="2515412"/>
                  </a:moveTo>
                  <a:lnTo>
                    <a:pt x="724738" y="804227"/>
                  </a:lnTo>
                  <a:lnTo>
                    <a:pt x="622655" y="903122"/>
                  </a:lnTo>
                  <a:lnTo>
                    <a:pt x="2382393" y="2719705"/>
                  </a:lnTo>
                  <a:lnTo>
                    <a:pt x="2382393" y="2515412"/>
                  </a:lnTo>
                  <a:close/>
                </a:path>
                <a:path w="2382519" h="3966209">
                  <a:moveTo>
                    <a:pt x="2382393" y="2100110"/>
                  </a:moveTo>
                  <a:lnTo>
                    <a:pt x="932294" y="603173"/>
                  </a:lnTo>
                  <a:lnTo>
                    <a:pt x="830199" y="702068"/>
                  </a:lnTo>
                  <a:lnTo>
                    <a:pt x="2382393" y="2304389"/>
                  </a:lnTo>
                  <a:lnTo>
                    <a:pt x="2382393" y="2100110"/>
                  </a:lnTo>
                  <a:close/>
                </a:path>
                <a:path w="2382519" h="3966209">
                  <a:moveTo>
                    <a:pt x="2382393" y="1684807"/>
                  </a:moveTo>
                  <a:lnTo>
                    <a:pt x="1139837" y="402107"/>
                  </a:lnTo>
                  <a:lnTo>
                    <a:pt x="1037742" y="501015"/>
                  </a:lnTo>
                  <a:lnTo>
                    <a:pt x="2382393" y="1889086"/>
                  </a:lnTo>
                  <a:lnTo>
                    <a:pt x="2382393" y="1684807"/>
                  </a:lnTo>
                  <a:close/>
                </a:path>
                <a:path w="2382519" h="3966209">
                  <a:moveTo>
                    <a:pt x="2382393" y="1269492"/>
                  </a:moveTo>
                  <a:lnTo>
                    <a:pt x="1347381" y="201053"/>
                  </a:lnTo>
                  <a:lnTo>
                    <a:pt x="1245298" y="299961"/>
                  </a:lnTo>
                  <a:lnTo>
                    <a:pt x="2382393" y="1473784"/>
                  </a:lnTo>
                  <a:lnTo>
                    <a:pt x="2382393" y="1269492"/>
                  </a:lnTo>
                  <a:close/>
                </a:path>
                <a:path w="2382519" h="3966209">
                  <a:moveTo>
                    <a:pt x="2382393" y="854189"/>
                  </a:moveTo>
                  <a:lnTo>
                    <a:pt x="1554937" y="0"/>
                  </a:lnTo>
                  <a:lnTo>
                    <a:pt x="1452841" y="98894"/>
                  </a:lnTo>
                  <a:lnTo>
                    <a:pt x="2382393" y="1058481"/>
                  </a:lnTo>
                  <a:lnTo>
                    <a:pt x="2382393" y="854189"/>
                  </a:lnTo>
                  <a:close/>
                </a:path>
                <a:path w="2382519" h="3966209">
                  <a:moveTo>
                    <a:pt x="2382405" y="3761333"/>
                  </a:moveTo>
                  <a:lnTo>
                    <a:pt x="102095" y="1407388"/>
                  </a:lnTo>
                  <a:lnTo>
                    <a:pt x="0" y="1506283"/>
                  </a:lnTo>
                  <a:lnTo>
                    <a:pt x="2382405" y="3965625"/>
                  </a:lnTo>
                  <a:lnTo>
                    <a:pt x="2382405" y="3761333"/>
                  </a:lnTo>
                  <a:close/>
                </a:path>
              </a:pathLst>
            </a:custGeom>
            <a:solidFill>
              <a:srgbClr val="FFFFFF">
                <a:alpha val="19999"/>
              </a:srgbClr>
            </a:solidFill>
          </p:spPr>
          <p:txBody>
            <a:bodyPr wrap="square" lIns="0" tIns="0" rIns="0" bIns="0" rtlCol="0"/>
            <a:lstStyle/>
            <a:p>
              <a:endParaRPr/>
            </a:p>
          </p:txBody>
        </p:sp>
        <p:sp>
          <p:nvSpPr>
            <p:cNvPr id="5" name="object 3">
              <a:extLst>
                <a:ext uri="{FF2B5EF4-FFF2-40B4-BE49-F238E27FC236}">
                  <a16:creationId xmlns:a16="http://schemas.microsoft.com/office/drawing/2014/main" id="{B8F4B067-DE04-5D61-C53B-B7964B11CF48}"/>
                </a:ext>
              </a:extLst>
            </p:cNvPr>
            <p:cNvSpPr/>
            <p:nvPr/>
          </p:nvSpPr>
          <p:spPr>
            <a:xfrm>
              <a:off x="19382080" y="3460400"/>
              <a:ext cx="722630" cy="1246505"/>
            </a:xfrm>
            <a:custGeom>
              <a:avLst/>
              <a:gdLst/>
              <a:ahLst/>
              <a:cxnLst/>
              <a:rect l="l" t="t" r="r" b="b"/>
              <a:pathLst>
                <a:path w="722630" h="1246504">
                  <a:moveTo>
                    <a:pt x="722007" y="1042047"/>
                  </a:moveTo>
                  <a:lnTo>
                    <a:pt x="102095" y="402107"/>
                  </a:lnTo>
                  <a:lnTo>
                    <a:pt x="0" y="501002"/>
                  </a:lnTo>
                  <a:lnTo>
                    <a:pt x="722007" y="1246327"/>
                  </a:lnTo>
                  <a:lnTo>
                    <a:pt x="722007" y="1042047"/>
                  </a:lnTo>
                  <a:close/>
                </a:path>
                <a:path w="722630" h="1246504">
                  <a:moveTo>
                    <a:pt x="722007" y="626745"/>
                  </a:moveTo>
                  <a:lnTo>
                    <a:pt x="309638" y="201053"/>
                  </a:lnTo>
                  <a:lnTo>
                    <a:pt x="207556" y="299948"/>
                  </a:lnTo>
                  <a:lnTo>
                    <a:pt x="722007" y="831024"/>
                  </a:lnTo>
                  <a:lnTo>
                    <a:pt x="722007" y="626745"/>
                  </a:lnTo>
                  <a:close/>
                </a:path>
                <a:path w="722630" h="1246504">
                  <a:moveTo>
                    <a:pt x="722020" y="211429"/>
                  </a:moveTo>
                  <a:lnTo>
                    <a:pt x="517194" y="0"/>
                  </a:lnTo>
                  <a:lnTo>
                    <a:pt x="415099" y="98894"/>
                  </a:lnTo>
                  <a:lnTo>
                    <a:pt x="722020" y="415721"/>
                  </a:lnTo>
                  <a:lnTo>
                    <a:pt x="722020" y="211429"/>
                  </a:lnTo>
                  <a:close/>
                </a:path>
              </a:pathLst>
            </a:custGeom>
            <a:solidFill>
              <a:srgbClr val="FFFFFF">
                <a:alpha val="19999"/>
              </a:srgbClr>
            </a:solidFill>
          </p:spPr>
          <p:txBody>
            <a:bodyPr wrap="square" lIns="0" tIns="0" rIns="0" bIns="0" rtlCol="0"/>
            <a:lstStyle/>
            <a:p>
              <a:endParaRPr dirty="0"/>
            </a:p>
          </p:txBody>
        </p:sp>
        <p:sp>
          <p:nvSpPr>
            <p:cNvPr id="6" name="object 4">
              <a:extLst>
                <a:ext uri="{FF2B5EF4-FFF2-40B4-BE49-F238E27FC236}">
                  <a16:creationId xmlns:a16="http://schemas.microsoft.com/office/drawing/2014/main" id="{1E1A71BA-CF31-E7AE-8866-CB0F71ABA55E}"/>
                </a:ext>
              </a:extLst>
            </p:cNvPr>
            <p:cNvSpPr/>
            <p:nvPr/>
          </p:nvSpPr>
          <p:spPr>
            <a:xfrm>
              <a:off x="14400936" y="5672003"/>
              <a:ext cx="5703570" cy="4432935"/>
            </a:xfrm>
            <a:custGeom>
              <a:avLst/>
              <a:gdLst/>
              <a:ahLst/>
              <a:cxnLst/>
              <a:rect l="l" t="t" r="r" b="b"/>
              <a:pathLst>
                <a:path w="5703569" h="4432934">
                  <a:moveTo>
                    <a:pt x="1474355" y="4432401"/>
                  </a:moveTo>
                  <a:lnTo>
                    <a:pt x="102082" y="3015831"/>
                  </a:lnTo>
                  <a:lnTo>
                    <a:pt x="0" y="3114725"/>
                  </a:lnTo>
                  <a:lnTo>
                    <a:pt x="1276451" y="4432401"/>
                  </a:lnTo>
                  <a:lnTo>
                    <a:pt x="1474355" y="4432401"/>
                  </a:lnTo>
                  <a:close/>
                </a:path>
                <a:path w="5703569" h="4432934">
                  <a:moveTo>
                    <a:pt x="1876666" y="4432401"/>
                  </a:moveTo>
                  <a:lnTo>
                    <a:pt x="309638" y="2814764"/>
                  </a:lnTo>
                  <a:lnTo>
                    <a:pt x="207543" y="2913672"/>
                  </a:lnTo>
                  <a:lnTo>
                    <a:pt x="1678762" y="4432401"/>
                  </a:lnTo>
                  <a:lnTo>
                    <a:pt x="1876666" y="4432401"/>
                  </a:lnTo>
                  <a:close/>
                </a:path>
                <a:path w="5703569" h="4432934">
                  <a:moveTo>
                    <a:pt x="2278977" y="4432401"/>
                  </a:moveTo>
                  <a:lnTo>
                    <a:pt x="517182" y="2613710"/>
                  </a:lnTo>
                  <a:lnTo>
                    <a:pt x="415086" y="2712618"/>
                  </a:lnTo>
                  <a:lnTo>
                    <a:pt x="2081085" y="4432401"/>
                  </a:lnTo>
                  <a:lnTo>
                    <a:pt x="2278977" y="4432401"/>
                  </a:lnTo>
                  <a:close/>
                </a:path>
                <a:path w="5703569" h="4432934">
                  <a:moveTo>
                    <a:pt x="2681287" y="4432401"/>
                  </a:moveTo>
                  <a:lnTo>
                    <a:pt x="724725" y="2412657"/>
                  </a:lnTo>
                  <a:lnTo>
                    <a:pt x="622642" y="2511552"/>
                  </a:lnTo>
                  <a:lnTo>
                    <a:pt x="2483396" y="4432401"/>
                  </a:lnTo>
                  <a:lnTo>
                    <a:pt x="2681287" y="4432401"/>
                  </a:lnTo>
                  <a:close/>
                </a:path>
                <a:path w="5703569" h="4432934">
                  <a:moveTo>
                    <a:pt x="3083598" y="4432401"/>
                  </a:moveTo>
                  <a:lnTo>
                    <a:pt x="932281" y="2211603"/>
                  </a:lnTo>
                  <a:lnTo>
                    <a:pt x="830186" y="2310498"/>
                  </a:lnTo>
                  <a:lnTo>
                    <a:pt x="2885706" y="4432401"/>
                  </a:lnTo>
                  <a:lnTo>
                    <a:pt x="3083598" y="4432401"/>
                  </a:lnTo>
                  <a:close/>
                </a:path>
                <a:path w="5703569" h="4432934">
                  <a:moveTo>
                    <a:pt x="3485921" y="4432401"/>
                  </a:moveTo>
                  <a:lnTo>
                    <a:pt x="1139825" y="2010549"/>
                  </a:lnTo>
                  <a:lnTo>
                    <a:pt x="1037742" y="2109444"/>
                  </a:lnTo>
                  <a:lnTo>
                    <a:pt x="3288017" y="4432401"/>
                  </a:lnTo>
                  <a:lnTo>
                    <a:pt x="3485921" y="4432401"/>
                  </a:lnTo>
                  <a:close/>
                </a:path>
                <a:path w="5703569" h="4432934">
                  <a:moveTo>
                    <a:pt x="3888232" y="4432401"/>
                  </a:moveTo>
                  <a:lnTo>
                    <a:pt x="1347368" y="1809496"/>
                  </a:lnTo>
                  <a:lnTo>
                    <a:pt x="1245285" y="1908390"/>
                  </a:lnTo>
                  <a:lnTo>
                    <a:pt x="3690328" y="4432401"/>
                  </a:lnTo>
                  <a:lnTo>
                    <a:pt x="3888232" y="4432401"/>
                  </a:lnTo>
                  <a:close/>
                </a:path>
                <a:path w="5703569" h="4432934">
                  <a:moveTo>
                    <a:pt x="4290542" y="4432401"/>
                  </a:moveTo>
                  <a:lnTo>
                    <a:pt x="1554924" y="1608442"/>
                  </a:lnTo>
                  <a:lnTo>
                    <a:pt x="1452829" y="1707337"/>
                  </a:lnTo>
                  <a:lnTo>
                    <a:pt x="4092651" y="4432401"/>
                  </a:lnTo>
                  <a:lnTo>
                    <a:pt x="4290542" y="4432401"/>
                  </a:lnTo>
                  <a:close/>
                </a:path>
                <a:path w="5703569" h="4432934">
                  <a:moveTo>
                    <a:pt x="4692853" y="4432401"/>
                  </a:moveTo>
                  <a:lnTo>
                    <a:pt x="1762467" y="1407388"/>
                  </a:lnTo>
                  <a:lnTo>
                    <a:pt x="1660372" y="1506283"/>
                  </a:lnTo>
                  <a:lnTo>
                    <a:pt x="4494962" y="4432401"/>
                  </a:lnTo>
                  <a:lnTo>
                    <a:pt x="4692853" y="4432401"/>
                  </a:lnTo>
                  <a:close/>
                </a:path>
                <a:path w="5703569" h="4432934">
                  <a:moveTo>
                    <a:pt x="5095164" y="4432401"/>
                  </a:moveTo>
                  <a:lnTo>
                    <a:pt x="1970024" y="1206334"/>
                  </a:lnTo>
                  <a:lnTo>
                    <a:pt x="1867928" y="1305229"/>
                  </a:lnTo>
                  <a:lnTo>
                    <a:pt x="4897272" y="4432401"/>
                  </a:lnTo>
                  <a:lnTo>
                    <a:pt x="5095164" y="4432401"/>
                  </a:lnTo>
                  <a:close/>
                </a:path>
                <a:path w="5703569" h="4432934">
                  <a:moveTo>
                    <a:pt x="5497474" y="4432401"/>
                  </a:moveTo>
                  <a:lnTo>
                    <a:pt x="2177567" y="1005281"/>
                  </a:lnTo>
                  <a:lnTo>
                    <a:pt x="2075472" y="1104176"/>
                  </a:lnTo>
                  <a:lnTo>
                    <a:pt x="5299583" y="4432401"/>
                  </a:lnTo>
                  <a:lnTo>
                    <a:pt x="5497474" y="4432401"/>
                  </a:lnTo>
                  <a:close/>
                </a:path>
                <a:path w="5703569" h="4432934">
                  <a:moveTo>
                    <a:pt x="5703151" y="3814114"/>
                  </a:moveTo>
                  <a:lnTo>
                    <a:pt x="2592667" y="603161"/>
                  </a:lnTo>
                  <a:lnTo>
                    <a:pt x="2490571" y="702068"/>
                  </a:lnTo>
                  <a:lnTo>
                    <a:pt x="5703151" y="4018394"/>
                  </a:lnTo>
                  <a:lnTo>
                    <a:pt x="5703151" y="3814114"/>
                  </a:lnTo>
                  <a:close/>
                </a:path>
                <a:path w="5703569" h="4432934">
                  <a:moveTo>
                    <a:pt x="5703151" y="3398812"/>
                  </a:moveTo>
                  <a:lnTo>
                    <a:pt x="2800210" y="402107"/>
                  </a:lnTo>
                  <a:lnTo>
                    <a:pt x="2698115" y="501002"/>
                  </a:lnTo>
                  <a:lnTo>
                    <a:pt x="5703151" y="3603091"/>
                  </a:lnTo>
                  <a:lnTo>
                    <a:pt x="5703151" y="3398812"/>
                  </a:lnTo>
                  <a:close/>
                </a:path>
                <a:path w="5703569" h="4432934">
                  <a:moveTo>
                    <a:pt x="5703151" y="2983496"/>
                  </a:moveTo>
                  <a:lnTo>
                    <a:pt x="3007753" y="201053"/>
                  </a:lnTo>
                  <a:lnTo>
                    <a:pt x="2905671" y="299948"/>
                  </a:lnTo>
                  <a:lnTo>
                    <a:pt x="5703151" y="3187789"/>
                  </a:lnTo>
                  <a:lnTo>
                    <a:pt x="5703151" y="2983496"/>
                  </a:lnTo>
                  <a:close/>
                </a:path>
                <a:path w="5703569" h="4432934">
                  <a:moveTo>
                    <a:pt x="5703151" y="2568194"/>
                  </a:moveTo>
                  <a:lnTo>
                    <a:pt x="3215309" y="0"/>
                  </a:lnTo>
                  <a:lnTo>
                    <a:pt x="3113214" y="98894"/>
                  </a:lnTo>
                  <a:lnTo>
                    <a:pt x="5703151" y="2772486"/>
                  </a:lnTo>
                  <a:lnTo>
                    <a:pt x="5703151" y="2568194"/>
                  </a:lnTo>
                  <a:close/>
                </a:path>
                <a:path w="5703569" h="4432934">
                  <a:moveTo>
                    <a:pt x="5703163" y="4229417"/>
                  </a:moveTo>
                  <a:lnTo>
                    <a:pt x="2385110" y="804214"/>
                  </a:lnTo>
                  <a:lnTo>
                    <a:pt x="2283028" y="903122"/>
                  </a:lnTo>
                  <a:lnTo>
                    <a:pt x="5701893" y="4432401"/>
                  </a:lnTo>
                  <a:lnTo>
                    <a:pt x="5703163" y="4432401"/>
                  </a:lnTo>
                  <a:lnTo>
                    <a:pt x="5703163" y="4229417"/>
                  </a:lnTo>
                  <a:close/>
                </a:path>
              </a:pathLst>
            </a:custGeom>
            <a:solidFill>
              <a:srgbClr val="FFFFFF">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B6E4F74D-B49A-6322-8C54-9BD7F2027DA4}"/>
                </a:ext>
              </a:extLst>
            </p:cNvPr>
            <p:cNvSpPr/>
            <p:nvPr/>
          </p:nvSpPr>
          <p:spPr>
            <a:xfrm>
              <a:off x="13155638" y="9693103"/>
              <a:ext cx="708660" cy="411480"/>
            </a:xfrm>
            <a:custGeom>
              <a:avLst/>
              <a:gdLst/>
              <a:ahLst/>
              <a:cxnLst/>
              <a:rect l="l" t="t" r="r" b="b"/>
              <a:pathLst>
                <a:path w="708659" h="411479">
                  <a:moveTo>
                    <a:pt x="305765" y="411302"/>
                  </a:moveTo>
                  <a:lnTo>
                    <a:pt x="102095" y="201053"/>
                  </a:lnTo>
                  <a:lnTo>
                    <a:pt x="0" y="299948"/>
                  </a:lnTo>
                  <a:lnTo>
                    <a:pt x="107873" y="411302"/>
                  </a:lnTo>
                  <a:lnTo>
                    <a:pt x="305765" y="411302"/>
                  </a:lnTo>
                  <a:close/>
                </a:path>
                <a:path w="708659" h="411479">
                  <a:moveTo>
                    <a:pt x="708088" y="411302"/>
                  </a:moveTo>
                  <a:lnTo>
                    <a:pt x="309638" y="0"/>
                  </a:lnTo>
                  <a:lnTo>
                    <a:pt x="207556" y="98894"/>
                  </a:lnTo>
                  <a:lnTo>
                    <a:pt x="510184" y="411302"/>
                  </a:lnTo>
                  <a:lnTo>
                    <a:pt x="708088" y="411302"/>
                  </a:lnTo>
                  <a:close/>
                </a:path>
              </a:pathLst>
            </a:custGeom>
            <a:solidFill>
              <a:srgbClr val="FFFFFF">
                <a:alpha val="19999"/>
              </a:srgbClr>
            </a:solidFill>
          </p:spPr>
          <p:txBody>
            <a:bodyPr wrap="square" lIns="0" tIns="0" rIns="0" bIns="0" rtlCol="0"/>
            <a:lstStyle/>
            <a:p>
              <a:endParaRPr/>
            </a:p>
          </p:txBody>
        </p:sp>
        <p:sp>
          <p:nvSpPr>
            <p:cNvPr id="8" name="object 6">
              <a:extLst>
                <a:ext uri="{FF2B5EF4-FFF2-40B4-BE49-F238E27FC236}">
                  <a16:creationId xmlns:a16="http://schemas.microsoft.com/office/drawing/2014/main" id="{0479FB33-C2C4-5E1D-7F5F-DCE570822631}"/>
                </a:ext>
              </a:extLst>
            </p:cNvPr>
            <p:cNvSpPr/>
            <p:nvPr/>
          </p:nvSpPr>
          <p:spPr>
            <a:xfrm>
              <a:off x="13570737" y="8888888"/>
              <a:ext cx="1902460" cy="1216025"/>
            </a:xfrm>
            <a:custGeom>
              <a:avLst/>
              <a:gdLst/>
              <a:ahLst/>
              <a:cxnLst/>
              <a:rect l="l" t="t" r="r" b="b"/>
              <a:pathLst>
                <a:path w="1902459" h="1216025">
                  <a:moveTo>
                    <a:pt x="695299" y="1215517"/>
                  </a:moveTo>
                  <a:lnTo>
                    <a:pt x="102095" y="603161"/>
                  </a:lnTo>
                  <a:lnTo>
                    <a:pt x="0" y="702056"/>
                  </a:lnTo>
                  <a:lnTo>
                    <a:pt x="497395" y="1215517"/>
                  </a:lnTo>
                  <a:lnTo>
                    <a:pt x="695299" y="1215517"/>
                  </a:lnTo>
                  <a:close/>
                </a:path>
                <a:path w="1902459" h="1216025">
                  <a:moveTo>
                    <a:pt x="1097610" y="1215517"/>
                  </a:moveTo>
                  <a:lnTo>
                    <a:pt x="309638" y="402107"/>
                  </a:lnTo>
                  <a:lnTo>
                    <a:pt x="207556" y="501002"/>
                  </a:lnTo>
                  <a:lnTo>
                    <a:pt x="899718" y="1215517"/>
                  </a:lnTo>
                  <a:lnTo>
                    <a:pt x="1097610" y="1215517"/>
                  </a:lnTo>
                  <a:close/>
                </a:path>
                <a:path w="1902459" h="1216025">
                  <a:moveTo>
                    <a:pt x="1499920" y="1215517"/>
                  </a:moveTo>
                  <a:lnTo>
                    <a:pt x="517194" y="201053"/>
                  </a:lnTo>
                  <a:lnTo>
                    <a:pt x="415099" y="299948"/>
                  </a:lnTo>
                  <a:lnTo>
                    <a:pt x="1302029" y="1215517"/>
                  </a:lnTo>
                  <a:lnTo>
                    <a:pt x="1499920" y="1215517"/>
                  </a:lnTo>
                  <a:close/>
                </a:path>
                <a:path w="1902459" h="1216025">
                  <a:moveTo>
                    <a:pt x="1902231" y="1215517"/>
                  </a:moveTo>
                  <a:lnTo>
                    <a:pt x="724738" y="0"/>
                  </a:lnTo>
                  <a:lnTo>
                    <a:pt x="622642" y="98894"/>
                  </a:lnTo>
                  <a:lnTo>
                    <a:pt x="1704340" y="1215517"/>
                  </a:lnTo>
                  <a:lnTo>
                    <a:pt x="1902231" y="1215517"/>
                  </a:lnTo>
                  <a:close/>
                </a:path>
              </a:pathLst>
            </a:custGeom>
            <a:solidFill>
              <a:srgbClr val="FFFFFF">
                <a:alpha val="19999"/>
              </a:srgbClr>
            </a:solidFill>
          </p:spPr>
          <p:txBody>
            <a:bodyPr wrap="square" lIns="0" tIns="0" rIns="0" bIns="0" rtlCol="0"/>
            <a:lstStyle/>
            <a:p>
              <a:endParaRPr/>
            </a:p>
          </p:txBody>
        </p:sp>
        <p:sp>
          <p:nvSpPr>
            <p:cNvPr id="9" name="object 7">
              <a:extLst>
                <a:ext uri="{FF2B5EF4-FFF2-40B4-BE49-F238E27FC236}">
                  <a16:creationId xmlns:a16="http://schemas.microsoft.com/office/drawing/2014/main" id="{5D923DC2-41E4-C675-A0DE-2F7F164F6B49}"/>
                </a:ext>
              </a:extLst>
            </p:cNvPr>
            <p:cNvSpPr/>
            <p:nvPr/>
          </p:nvSpPr>
          <p:spPr>
            <a:xfrm>
              <a:off x="20004733" y="3261978"/>
              <a:ext cx="99695" cy="199390"/>
            </a:xfrm>
            <a:custGeom>
              <a:avLst/>
              <a:gdLst/>
              <a:ahLst/>
              <a:cxnLst/>
              <a:rect l="l" t="t" r="r" b="b"/>
              <a:pathLst>
                <a:path w="99694" h="199389">
                  <a:moveTo>
                    <a:pt x="99365" y="0"/>
                  </a:moveTo>
                  <a:lnTo>
                    <a:pt x="0" y="96257"/>
                  </a:lnTo>
                  <a:lnTo>
                    <a:pt x="99365" y="198832"/>
                  </a:lnTo>
                  <a:lnTo>
                    <a:pt x="99365" y="0"/>
                  </a:lnTo>
                  <a:close/>
                </a:path>
              </a:pathLst>
            </a:custGeom>
            <a:solidFill>
              <a:srgbClr val="FFFFFF">
                <a:alpha val="19999"/>
              </a:srgbClr>
            </a:solidFill>
          </p:spPr>
          <p:txBody>
            <a:bodyPr wrap="square" lIns="0" tIns="0" rIns="0" bIns="0" rtlCol="0"/>
            <a:lstStyle/>
            <a:p>
              <a:endParaRPr/>
            </a:p>
          </p:txBody>
        </p:sp>
      </p:grpSp>
      <p:grpSp>
        <p:nvGrpSpPr>
          <p:cNvPr id="10" name="Group 9">
            <a:extLst>
              <a:ext uri="{FF2B5EF4-FFF2-40B4-BE49-F238E27FC236}">
                <a16:creationId xmlns:a16="http://schemas.microsoft.com/office/drawing/2014/main" id="{55A91AEB-4E74-4874-1D68-0269556C6D2A}"/>
              </a:ext>
            </a:extLst>
          </p:cNvPr>
          <p:cNvGrpSpPr/>
          <p:nvPr userDrawn="1"/>
        </p:nvGrpSpPr>
        <p:grpSpPr>
          <a:xfrm>
            <a:off x="156326" y="5129506"/>
            <a:ext cx="12026582" cy="1857600"/>
            <a:chOff x="139700" y="5129886"/>
            <a:chExt cx="12026582" cy="1857600"/>
          </a:xfrm>
        </p:grpSpPr>
        <p:grpSp>
          <p:nvGrpSpPr>
            <p:cNvPr id="11" name="object 43">
              <a:extLst>
                <a:ext uri="{FF2B5EF4-FFF2-40B4-BE49-F238E27FC236}">
                  <a16:creationId xmlns:a16="http://schemas.microsoft.com/office/drawing/2014/main" id="{F3541B42-38DF-B2B4-9EDF-70EDFCA95225}"/>
                </a:ext>
              </a:extLst>
            </p:cNvPr>
            <p:cNvGrpSpPr/>
            <p:nvPr/>
          </p:nvGrpSpPr>
          <p:grpSpPr>
            <a:xfrm>
              <a:off x="1124484" y="5927558"/>
              <a:ext cx="11041798" cy="487367"/>
              <a:chOff x="5042223" y="10256274"/>
              <a:chExt cx="15061875" cy="664806"/>
            </a:xfrm>
          </p:grpSpPr>
          <p:pic>
            <p:nvPicPr>
              <p:cNvPr id="15" name="object 44">
                <a:extLst>
                  <a:ext uri="{FF2B5EF4-FFF2-40B4-BE49-F238E27FC236}">
                    <a16:creationId xmlns:a16="http://schemas.microsoft.com/office/drawing/2014/main" id="{4ED79331-3BAC-D08B-573F-14C59F44C3FB}"/>
                  </a:ext>
                </a:extLst>
              </p:cNvPr>
              <p:cNvPicPr/>
              <p:nvPr/>
            </p:nvPicPr>
            <p:blipFill>
              <a:blip r:embed="rId14" cstate="print"/>
              <a:stretch>
                <a:fillRect/>
              </a:stretch>
            </p:blipFill>
            <p:spPr>
              <a:xfrm>
                <a:off x="7040654" y="10256274"/>
                <a:ext cx="1325519" cy="664806"/>
              </a:xfrm>
              <a:prstGeom prst="rect">
                <a:avLst/>
              </a:prstGeom>
            </p:spPr>
          </p:pic>
          <p:pic>
            <p:nvPicPr>
              <p:cNvPr id="16" name="object 45">
                <a:extLst>
                  <a:ext uri="{FF2B5EF4-FFF2-40B4-BE49-F238E27FC236}">
                    <a16:creationId xmlns:a16="http://schemas.microsoft.com/office/drawing/2014/main" id="{84E9A921-EF1C-FFC5-07D9-802EC55F53BB}"/>
                  </a:ext>
                </a:extLst>
              </p:cNvPr>
              <p:cNvPicPr/>
              <p:nvPr/>
            </p:nvPicPr>
            <p:blipFill>
              <a:blip r:embed="rId15" cstate="print"/>
              <a:stretch>
                <a:fillRect/>
              </a:stretch>
            </p:blipFill>
            <p:spPr>
              <a:xfrm>
                <a:off x="6052202" y="10256274"/>
                <a:ext cx="1325519" cy="664806"/>
              </a:xfrm>
              <a:prstGeom prst="rect">
                <a:avLst/>
              </a:prstGeom>
            </p:spPr>
          </p:pic>
          <p:pic>
            <p:nvPicPr>
              <p:cNvPr id="17" name="object 46">
                <a:extLst>
                  <a:ext uri="{FF2B5EF4-FFF2-40B4-BE49-F238E27FC236}">
                    <a16:creationId xmlns:a16="http://schemas.microsoft.com/office/drawing/2014/main" id="{526AA2B1-1F9E-41CC-B164-F290608253C1}"/>
                  </a:ext>
                </a:extLst>
              </p:cNvPr>
              <p:cNvPicPr/>
              <p:nvPr/>
            </p:nvPicPr>
            <p:blipFill>
              <a:blip r:embed="rId16" cstate="print"/>
              <a:stretch>
                <a:fillRect/>
              </a:stretch>
            </p:blipFill>
            <p:spPr>
              <a:xfrm>
                <a:off x="5042223" y="10256274"/>
                <a:ext cx="1340565" cy="664806"/>
              </a:xfrm>
              <a:prstGeom prst="rect">
                <a:avLst/>
              </a:prstGeom>
            </p:spPr>
          </p:pic>
          <p:pic>
            <p:nvPicPr>
              <p:cNvPr id="18" name="object 54">
                <a:extLst>
                  <a:ext uri="{FF2B5EF4-FFF2-40B4-BE49-F238E27FC236}">
                    <a16:creationId xmlns:a16="http://schemas.microsoft.com/office/drawing/2014/main" id="{200A7EEC-0436-2796-157E-2E5D71B1B476}"/>
                  </a:ext>
                </a:extLst>
              </p:cNvPr>
              <p:cNvPicPr/>
              <p:nvPr/>
            </p:nvPicPr>
            <p:blipFill>
              <a:blip r:embed="rId17" cstate="print"/>
              <a:stretch>
                <a:fillRect/>
              </a:stretch>
            </p:blipFill>
            <p:spPr>
              <a:xfrm>
                <a:off x="8030255" y="10256274"/>
                <a:ext cx="1418377" cy="664806"/>
              </a:xfrm>
              <a:prstGeom prst="rect">
                <a:avLst/>
              </a:prstGeom>
            </p:spPr>
          </p:pic>
          <p:pic>
            <p:nvPicPr>
              <p:cNvPr id="19" name="object 55">
                <a:extLst>
                  <a:ext uri="{FF2B5EF4-FFF2-40B4-BE49-F238E27FC236}">
                    <a16:creationId xmlns:a16="http://schemas.microsoft.com/office/drawing/2014/main" id="{42349724-485B-7DFD-5083-C4A76BA5F7BB}"/>
                  </a:ext>
                </a:extLst>
              </p:cNvPr>
              <p:cNvPicPr/>
              <p:nvPr/>
            </p:nvPicPr>
            <p:blipFill>
              <a:blip r:embed="rId18" cstate="print"/>
              <a:stretch>
                <a:fillRect/>
              </a:stretch>
            </p:blipFill>
            <p:spPr>
              <a:xfrm>
                <a:off x="9110026" y="10256274"/>
                <a:ext cx="1418375" cy="664806"/>
              </a:xfrm>
              <a:prstGeom prst="rect">
                <a:avLst/>
              </a:prstGeom>
            </p:spPr>
          </p:pic>
          <p:pic>
            <p:nvPicPr>
              <p:cNvPr id="20" name="object 56">
                <a:extLst>
                  <a:ext uri="{FF2B5EF4-FFF2-40B4-BE49-F238E27FC236}">
                    <a16:creationId xmlns:a16="http://schemas.microsoft.com/office/drawing/2014/main" id="{489E0FC5-6881-4D9A-A04B-8ECB029ED258}"/>
                  </a:ext>
                </a:extLst>
              </p:cNvPr>
              <p:cNvPicPr/>
              <p:nvPr/>
            </p:nvPicPr>
            <p:blipFill>
              <a:blip r:embed="rId19" cstate="print"/>
              <a:stretch>
                <a:fillRect/>
              </a:stretch>
            </p:blipFill>
            <p:spPr>
              <a:xfrm>
                <a:off x="10189794" y="10256274"/>
                <a:ext cx="1736795" cy="664806"/>
              </a:xfrm>
              <a:prstGeom prst="rect">
                <a:avLst/>
              </a:prstGeom>
            </p:spPr>
          </p:pic>
          <p:pic>
            <p:nvPicPr>
              <p:cNvPr id="21" name="object 57">
                <a:extLst>
                  <a:ext uri="{FF2B5EF4-FFF2-40B4-BE49-F238E27FC236}">
                    <a16:creationId xmlns:a16="http://schemas.microsoft.com/office/drawing/2014/main" id="{9266C58E-AD8C-FC9D-10F0-7E3BC58C1CC0}"/>
                  </a:ext>
                </a:extLst>
              </p:cNvPr>
              <p:cNvPicPr/>
              <p:nvPr/>
            </p:nvPicPr>
            <p:blipFill>
              <a:blip r:embed="rId20" cstate="print"/>
              <a:stretch>
                <a:fillRect/>
              </a:stretch>
            </p:blipFill>
            <p:spPr>
              <a:xfrm>
                <a:off x="11587971" y="10256274"/>
                <a:ext cx="1808541" cy="664806"/>
              </a:xfrm>
              <a:prstGeom prst="rect">
                <a:avLst/>
              </a:prstGeom>
            </p:spPr>
          </p:pic>
          <p:pic>
            <p:nvPicPr>
              <p:cNvPr id="22" name="object 58">
                <a:extLst>
                  <a:ext uri="{FF2B5EF4-FFF2-40B4-BE49-F238E27FC236}">
                    <a16:creationId xmlns:a16="http://schemas.microsoft.com/office/drawing/2014/main" id="{895F2680-42F6-BD3A-C9EA-9C8B730B928A}"/>
                  </a:ext>
                </a:extLst>
              </p:cNvPr>
              <p:cNvPicPr/>
              <p:nvPr/>
            </p:nvPicPr>
            <p:blipFill>
              <a:blip r:embed="rId21" cstate="print"/>
              <a:stretch>
                <a:fillRect/>
              </a:stretch>
            </p:blipFill>
            <p:spPr>
              <a:xfrm>
                <a:off x="13055288" y="10256274"/>
                <a:ext cx="1713036" cy="664806"/>
              </a:xfrm>
              <a:prstGeom prst="rect">
                <a:avLst/>
              </a:prstGeom>
            </p:spPr>
          </p:pic>
          <p:pic>
            <p:nvPicPr>
              <p:cNvPr id="23" name="object 59">
                <a:extLst>
                  <a:ext uri="{FF2B5EF4-FFF2-40B4-BE49-F238E27FC236}">
                    <a16:creationId xmlns:a16="http://schemas.microsoft.com/office/drawing/2014/main" id="{F0F48C9A-873A-1B04-A7B0-BC60817C6B37}"/>
                  </a:ext>
                </a:extLst>
              </p:cNvPr>
              <p:cNvPicPr/>
              <p:nvPr/>
            </p:nvPicPr>
            <p:blipFill>
              <a:blip r:embed="rId22" cstate="print"/>
              <a:stretch>
                <a:fillRect/>
              </a:stretch>
            </p:blipFill>
            <p:spPr>
              <a:xfrm>
                <a:off x="15803529" y="10256274"/>
                <a:ext cx="1418386" cy="664806"/>
              </a:xfrm>
              <a:prstGeom prst="rect">
                <a:avLst/>
              </a:prstGeom>
            </p:spPr>
          </p:pic>
          <p:pic>
            <p:nvPicPr>
              <p:cNvPr id="24" name="object 60">
                <a:extLst>
                  <a:ext uri="{FF2B5EF4-FFF2-40B4-BE49-F238E27FC236}">
                    <a16:creationId xmlns:a16="http://schemas.microsoft.com/office/drawing/2014/main" id="{149D5675-64A9-1C20-801A-3D2123245B2E}"/>
                  </a:ext>
                </a:extLst>
              </p:cNvPr>
              <p:cNvPicPr/>
              <p:nvPr/>
            </p:nvPicPr>
            <p:blipFill>
              <a:blip r:embed="rId23" cstate="print"/>
              <a:stretch>
                <a:fillRect/>
              </a:stretch>
            </p:blipFill>
            <p:spPr>
              <a:xfrm>
                <a:off x="16883297" y="10256274"/>
                <a:ext cx="1329771" cy="664806"/>
              </a:xfrm>
              <a:prstGeom prst="rect">
                <a:avLst/>
              </a:prstGeom>
            </p:spPr>
          </p:pic>
          <p:pic>
            <p:nvPicPr>
              <p:cNvPr id="25" name="object 61">
                <a:extLst>
                  <a:ext uri="{FF2B5EF4-FFF2-40B4-BE49-F238E27FC236}">
                    <a16:creationId xmlns:a16="http://schemas.microsoft.com/office/drawing/2014/main" id="{670BF99B-5C58-150A-AA94-0B2608248A30}"/>
                  </a:ext>
                </a:extLst>
              </p:cNvPr>
              <p:cNvPicPr/>
              <p:nvPr/>
            </p:nvPicPr>
            <p:blipFill>
              <a:blip r:embed="rId24" cstate="print"/>
              <a:stretch>
                <a:fillRect/>
              </a:stretch>
            </p:blipFill>
            <p:spPr>
              <a:xfrm>
                <a:off x="14425507" y="10256274"/>
                <a:ext cx="1713036" cy="664806"/>
              </a:xfrm>
              <a:prstGeom prst="rect">
                <a:avLst/>
              </a:prstGeom>
            </p:spPr>
          </p:pic>
          <p:pic>
            <p:nvPicPr>
              <p:cNvPr id="26" name="object 62">
                <a:extLst>
                  <a:ext uri="{FF2B5EF4-FFF2-40B4-BE49-F238E27FC236}">
                    <a16:creationId xmlns:a16="http://schemas.microsoft.com/office/drawing/2014/main" id="{C0069D69-D1F2-692A-75C5-1FEF5C07B0A2}"/>
                  </a:ext>
                </a:extLst>
              </p:cNvPr>
              <p:cNvPicPr/>
              <p:nvPr/>
            </p:nvPicPr>
            <p:blipFill>
              <a:blip r:embed="rId25" cstate="print"/>
              <a:stretch>
                <a:fillRect/>
              </a:stretch>
            </p:blipFill>
            <p:spPr>
              <a:xfrm>
                <a:off x="17873413" y="10256274"/>
                <a:ext cx="1489745" cy="664806"/>
              </a:xfrm>
              <a:prstGeom prst="rect">
                <a:avLst/>
              </a:prstGeom>
            </p:spPr>
          </p:pic>
          <p:pic>
            <p:nvPicPr>
              <p:cNvPr id="27" name="object 63">
                <a:extLst>
                  <a:ext uri="{FF2B5EF4-FFF2-40B4-BE49-F238E27FC236}">
                    <a16:creationId xmlns:a16="http://schemas.microsoft.com/office/drawing/2014/main" id="{15E4A65C-8BF1-B856-970F-B69BCB6CA69B}"/>
                  </a:ext>
                </a:extLst>
              </p:cNvPr>
              <p:cNvPicPr/>
              <p:nvPr/>
            </p:nvPicPr>
            <p:blipFill>
              <a:blip r:embed="rId26" cstate="print"/>
              <a:stretch>
                <a:fillRect/>
              </a:stretch>
            </p:blipFill>
            <p:spPr>
              <a:xfrm>
                <a:off x="19023179" y="10256274"/>
                <a:ext cx="1080919" cy="664806"/>
              </a:xfrm>
              <a:prstGeom prst="rect">
                <a:avLst/>
              </a:prstGeom>
            </p:spPr>
          </p:pic>
        </p:grpSp>
        <p:grpSp>
          <p:nvGrpSpPr>
            <p:cNvPr id="12" name="Group 11">
              <a:extLst>
                <a:ext uri="{FF2B5EF4-FFF2-40B4-BE49-F238E27FC236}">
                  <a16:creationId xmlns:a16="http://schemas.microsoft.com/office/drawing/2014/main" id="{EC132E7F-6FF3-D757-5679-B2F21142ECB7}"/>
                </a:ext>
              </a:extLst>
            </p:cNvPr>
            <p:cNvGrpSpPr/>
            <p:nvPr/>
          </p:nvGrpSpPr>
          <p:grpSpPr>
            <a:xfrm>
              <a:off x="139700" y="5129886"/>
              <a:ext cx="1857600" cy="1857600"/>
              <a:chOff x="139700" y="5129886"/>
              <a:chExt cx="1857600" cy="1857600"/>
            </a:xfrm>
          </p:grpSpPr>
          <p:sp>
            <p:nvSpPr>
              <p:cNvPr id="13" name="Oval 12">
                <a:extLst>
                  <a:ext uri="{FF2B5EF4-FFF2-40B4-BE49-F238E27FC236}">
                    <a16:creationId xmlns:a16="http://schemas.microsoft.com/office/drawing/2014/main" id="{2701808A-BF94-015C-099F-3DF4203FBB1B}"/>
                  </a:ext>
                </a:extLst>
              </p:cNvPr>
              <p:cNvSpPr/>
              <p:nvPr/>
            </p:nvSpPr>
            <p:spPr>
              <a:xfrm>
                <a:off x="826384" y="5612525"/>
                <a:ext cx="533400" cy="533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3BC137B-9A9D-3344-BA99-868632E9637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39700" y="5129886"/>
                <a:ext cx="1857600" cy="1857600"/>
              </a:xfrm>
              <a:prstGeom prst="rect">
                <a:avLst/>
              </a:prstGeom>
            </p:spPr>
          </p:pic>
        </p:grpSp>
      </p:grpSp>
      <p:grpSp>
        <p:nvGrpSpPr>
          <p:cNvPr id="28" name="Group 27">
            <a:extLst>
              <a:ext uri="{FF2B5EF4-FFF2-40B4-BE49-F238E27FC236}">
                <a16:creationId xmlns:a16="http://schemas.microsoft.com/office/drawing/2014/main" id="{78496F9A-E3BF-5AE2-ED59-687AD7AF24D0}"/>
              </a:ext>
            </a:extLst>
          </p:cNvPr>
          <p:cNvGrpSpPr/>
          <p:nvPr userDrawn="1"/>
        </p:nvGrpSpPr>
        <p:grpSpPr>
          <a:xfrm>
            <a:off x="9379936" y="3057526"/>
            <a:ext cx="1976804" cy="2368412"/>
            <a:chOff x="16180871" y="5943281"/>
            <a:chExt cx="3132707" cy="3753300"/>
          </a:xfrm>
        </p:grpSpPr>
        <p:sp>
          <p:nvSpPr>
            <p:cNvPr id="29" name="object 8">
              <a:extLst>
                <a:ext uri="{FF2B5EF4-FFF2-40B4-BE49-F238E27FC236}">
                  <a16:creationId xmlns:a16="http://schemas.microsoft.com/office/drawing/2014/main" id="{941E44E5-6B69-C907-CCB1-006B1E262C72}"/>
                </a:ext>
              </a:extLst>
            </p:cNvPr>
            <p:cNvSpPr/>
            <p:nvPr/>
          </p:nvSpPr>
          <p:spPr>
            <a:xfrm>
              <a:off x="16680518" y="6562288"/>
              <a:ext cx="864235" cy="1169035"/>
            </a:xfrm>
            <a:custGeom>
              <a:avLst/>
              <a:gdLst/>
              <a:ahLst/>
              <a:cxnLst/>
              <a:rect l="l" t="t" r="r" b="b"/>
              <a:pathLst>
                <a:path w="864234" h="1169034">
                  <a:moveTo>
                    <a:pt x="421172" y="0"/>
                  </a:moveTo>
                  <a:lnTo>
                    <a:pt x="363199" y="39568"/>
                  </a:lnTo>
                  <a:lnTo>
                    <a:pt x="316073" y="79512"/>
                  </a:lnTo>
                  <a:lnTo>
                    <a:pt x="272693" y="121685"/>
                  </a:lnTo>
                  <a:lnTo>
                    <a:pt x="232957" y="165634"/>
                  </a:lnTo>
                  <a:lnTo>
                    <a:pt x="196764" y="210903"/>
                  </a:lnTo>
                  <a:lnTo>
                    <a:pt x="164010" y="257041"/>
                  </a:lnTo>
                  <a:lnTo>
                    <a:pt x="134593" y="303593"/>
                  </a:lnTo>
                  <a:lnTo>
                    <a:pt x="108412" y="350105"/>
                  </a:lnTo>
                  <a:lnTo>
                    <a:pt x="85363" y="396124"/>
                  </a:lnTo>
                  <a:lnTo>
                    <a:pt x="65345" y="441197"/>
                  </a:lnTo>
                  <a:lnTo>
                    <a:pt x="48254" y="484870"/>
                  </a:lnTo>
                  <a:lnTo>
                    <a:pt x="33989" y="526688"/>
                  </a:lnTo>
                  <a:lnTo>
                    <a:pt x="22448" y="566199"/>
                  </a:lnTo>
                  <a:lnTo>
                    <a:pt x="7126" y="636483"/>
                  </a:lnTo>
                  <a:lnTo>
                    <a:pt x="0" y="724541"/>
                  </a:lnTo>
                  <a:lnTo>
                    <a:pt x="2418" y="779375"/>
                  </a:lnTo>
                  <a:lnTo>
                    <a:pt x="10045" y="830806"/>
                  </a:lnTo>
                  <a:lnTo>
                    <a:pt x="22531" y="878788"/>
                  </a:lnTo>
                  <a:lnTo>
                    <a:pt x="39526" y="923277"/>
                  </a:lnTo>
                  <a:lnTo>
                    <a:pt x="60678" y="964226"/>
                  </a:lnTo>
                  <a:lnTo>
                    <a:pt x="85638" y="1001589"/>
                  </a:lnTo>
                  <a:lnTo>
                    <a:pt x="114056" y="1035322"/>
                  </a:lnTo>
                  <a:lnTo>
                    <a:pt x="145580" y="1065379"/>
                  </a:lnTo>
                  <a:lnTo>
                    <a:pt x="179862" y="1091714"/>
                  </a:lnTo>
                  <a:lnTo>
                    <a:pt x="216550" y="1114282"/>
                  </a:lnTo>
                  <a:lnTo>
                    <a:pt x="255295" y="1133036"/>
                  </a:lnTo>
                  <a:lnTo>
                    <a:pt x="295745" y="1147933"/>
                  </a:lnTo>
                  <a:lnTo>
                    <a:pt x="337551" y="1158925"/>
                  </a:lnTo>
                  <a:lnTo>
                    <a:pt x="380362" y="1165967"/>
                  </a:lnTo>
                  <a:lnTo>
                    <a:pt x="423829" y="1169015"/>
                  </a:lnTo>
                  <a:lnTo>
                    <a:pt x="470466" y="1167607"/>
                  </a:lnTo>
                  <a:lnTo>
                    <a:pt x="515739" y="1161324"/>
                  </a:lnTo>
                  <a:lnTo>
                    <a:pt x="559393" y="1150431"/>
                  </a:lnTo>
                  <a:lnTo>
                    <a:pt x="601173" y="1135194"/>
                  </a:lnTo>
                  <a:lnTo>
                    <a:pt x="640822" y="1115878"/>
                  </a:lnTo>
                  <a:lnTo>
                    <a:pt x="678085" y="1092749"/>
                  </a:lnTo>
                  <a:lnTo>
                    <a:pt x="712705" y="1066073"/>
                  </a:lnTo>
                  <a:lnTo>
                    <a:pt x="744427" y="1036116"/>
                  </a:lnTo>
                  <a:lnTo>
                    <a:pt x="772994" y="1003142"/>
                  </a:lnTo>
                  <a:lnTo>
                    <a:pt x="798153" y="967418"/>
                  </a:lnTo>
                  <a:lnTo>
                    <a:pt x="819645" y="929210"/>
                  </a:lnTo>
                  <a:lnTo>
                    <a:pt x="837216" y="888783"/>
                  </a:lnTo>
                  <a:lnTo>
                    <a:pt x="850609" y="846403"/>
                  </a:lnTo>
                  <a:lnTo>
                    <a:pt x="859569" y="802336"/>
                  </a:lnTo>
                  <a:lnTo>
                    <a:pt x="863840" y="756847"/>
                  </a:lnTo>
                  <a:lnTo>
                    <a:pt x="863166" y="710201"/>
                  </a:lnTo>
                  <a:lnTo>
                    <a:pt x="857349" y="663271"/>
                  </a:lnTo>
                  <a:lnTo>
                    <a:pt x="846619" y="618049"/>
                  </a:lnTo>
                  <a:lnTo>
                    <a:pt x="831256" y="574816"/>
                  </a:lnTo>
                  <a:lnTo>
                    <a:pt x="811541" y="533852"/>
                  </a:lnTo>
                  <a:lnTo>
                    <a:pt x="787755" y="495439"/>
                  </a:lnTo>
                  <a:lnTo>
                    <a:pt x="760178" y="459857"/>
                  </a:lnTo>
                  <a:lnTo>
                    <a:pt x="729092" y="427387"/>
                  </a:lnTo>
                  <a:lnTo>
                    <a:pt x="694777" y="398309"/>
                  </a:lnTo>
                  <a:lnTo>
                    <a:pt x="657513" y="372904"/>
                  </a:lnTo>
                  <a:lnTo>
                    <a:pt x="617581" y="351453"/>
                  </a:lnTo>
                  <a:lnTo>
                    <a:pt x="575263" y="334236"/>
                  </a:lnTo>
                  <a:lnTo>
                    <a:pt x="530838" y="321535"/>
                  </a:lnTo>
                  <a:lnTo>
                    <a:pt x="484587" y="313629"/>
                  </a:lnTo>
                  <a:lnTo>
                    <a:pt x="435808" y="310800"/>
                  </a:lnTo>
                  <a:lnTo>
                    <a:pt x="435012" y="310004"/>
                  </a:lnTo>
                  <a:lnTo>
                    <a:pt x="435012" y="309020"/>
                  </a:lnTo>
                  <a:lnTo>
                    <a:pt x="435012" y="13343"/>
                  </a:lnTo>
                  <a:lnTo>
                    <a:pt x="433003" y="6262"/>
                  </a:lnTo>
                  <a:lnTo>
                    <a:pt x="427919" y="1566"/>
                  </a:lnTo>
                  <a:lnTo>
                    <a:pt x="421172" y="0"/>
                  </a:lnTo>
                  <a:close/>
                </a:path>
              </a:pathLst>
            </a:custGeom>
            <a:solidFill>
              <a:srgbClr val="9AB2CE"/>
            </a:solidFill>
          </p:spPr>
          <p:txBody>
            <a:bodyPr wrap="square" lIns="0" tIns="0" rIns="0" bIns="0" rtlCol="0"/>
            <a:lstStyle/>
            <a:p>
              <a:endParaRPr/>
            </a:p>
          </p:txBody>
        </p:sp>
        <p:grpSp>
          <p:nvGrpSpPr>
            <p:cNvPr id="30" name="object 9">
              <a:extLst>
                <a:ext uri="{FF2B5EF4-FFF2-40B4-BE49-F238E27FC236}">
                  <a16:creationId xmlns:a16="http://schemas.microsoft.com/office/drawing/2014/main" id="{EE1551A9-2B46-AB82-C844-4A1D8965A2CB}"/>
                </a:ext>
              </a:extLst>
            </p:cNvPr>
            <p:cNvGrpSpPr/>
            <p:nvPr/>
          </p:nvGrpSpPr>
          <p:grpSpPr>
            <a:xfrm>
              <a:off x="17506945" y="7689381"/>
              <a:ext cx="1084580" cy="1084580"/>
              <a:chOff x="17506945" y="7689381"/>
              <a:chExt cx="1084580" cy="1084580"/>
            </a:xfrm>
          </p:grpSpPr>
          <p:sp>
            <p:nvSpPr>
              <p:cNvPr id="48" name="object 10">
                <a:extLst>
                  <a:ext uri="{FF2B5EF4-FFF2-40B4-BE49-F238E27FC236}">
                    <a16:creationId xmlns:a16="http://schemas.microsoft.com/office/drawing/2014/main" id="{1E580A07-E2DA-F7AB-A908-88028A678BB2}"/>
                  </a:ext>
                </a:extLst>
              </p:cNvPr>
              <p:cNvSpPr/>
              <p:nvPr/>
            </p:nvSpPr>
            <p:spPr>
              <a:xfrm>
                <a:off x="17506938" y="7689386"/>
                <a:ext cx="1084580" cy="1084580"/>
              </a:xfrm>
              <a:custGeom>
                <a:avLst/>
                <a:gdLst/>
                <a:ahLst/>
                <a:cxnLst/>
                <a:rect l="l" t="t" r="r" b="b"/>
                <a:pathLst>
                  <a:path w="1084580" h="1084579">
                    <a:moveTo>
                      <a:pt x="392493" y="1062875"/>
                    </a:moveTo>
                    <a:lnTo>
                      <a:pt x="16497" y="674725"/>
                    </a:lnTo>
                    <a:lnTo>
                      <a:pt x="18046" y="681786"/>
                    </a:lnTo>
                    <a:lnTo>
                      <a:pt x="31724" y="725589"/>
                    </a:lnTo>
                    <a:lnTo>
                      <a:pt x="34302" y="731913"/>
                    </a:lnTo>
                    <a:lnTo>
                      <a:pt x="336359" y="1043724"/>
                    </a:lnTo>
                    <a:lnTo>
                      <a:pt x="376275" y="1058418"/>
                    </a:lnTo>
                    <a:lnTo>
                      <a:pt x="392493" y="1062875"/>
                    </a:lnTo>
                    <a:close/>
                  </a:path>
                  <a:path w="1084580" h="1084579">
                    <a:moveTo>
                      <a:pt x="486384" y="1080922"/>
                    </a:moveTo>
                    <a:lnTo>
                      <a:pt x="1536" y="580415"/>
                    </a:lnTo>
                    <a:lnTo>
                      <a:pt x="1943" y="589813"/>
                    </a:lnTo>
                    <a:lnTo>
                      <a:pt x="6464" y="624306"/>
                    </a:lnTo>
                    <a:lnTo>
                      <a:pt x="442722" y="1074648"/>
                    </a:lnTo>
                    <a:lnTo>
                      <a:pt x="466598" y="1079042"/>
                    </a:lnTo>
                    <a:lnTo>
                      <a:pt x="486384" y="1080922"/>
                    </a:lnTo>
                    <a:close/>
                  </a:path>
                  <a:path w="1084580" h="1084579">
                    <a:moveTo>
                      <a:pt x="566000" y="1084262"/>
                    </a:moveTo>
                    <a:lnTo>
                      <a:pt x="1587" y="501611"/>
                    </a:lnTo>
                    <a:lnTo>
                      <a:pt x="0" y="538772"/>
                    </a:lnTo>
                    <a:lnTo>
                      <a:pt x="528421" y="1084262"/>
                    </a:lnTo>
                    <a:lnTo>
                      <a:pt x="566000" y="1084262"/>
                    </a:lnTo>
                    <a:close/>
                  </a:path>
                  <a:path w="1084580" h="1084579">
                    <a:moveTo>
                      <a:pt x="936053" y="914222"/>
                    </a:moveTo>
                    <a:lnTo>
                      <a:pt x="182626" y="136474"/>
                    </a:lnTo>
                    <a:lnTo>
                      <a:pt x="174485" y="143408"/>
                    </a:lnTo>
                    <a:lnTo>
                      <a:pt x="162941" y="154952"/>
                    </a:lnTo>
                    <a:lnTo>
                      <a:pt x="916863" y="933208"/>
                    </a:lnTo>
                    <a:lnTo>
                      <a:pt x="936053" y="914222"/>
                    </a:lnTo>
                    <a:close/>
                  </a:path>
                  <a:path w="1084580" h="1084579">
                    <a:moveTo>
                      <a:pt x="947978" y="1084262"/>
                    </a:moveTo>
                    <a:lnTo>
                      <a:pt x="108191" y="217360"/>
                    </a:lnTo>
                    <a:lnTo>
                      <a:pt x="92163" y="239598"/>
                    </a:lnTo>
                    <a:lnTo>
                      <a:pt x="910399" y="1084262"/>
                    </a:lnTo>
                    <a:lnTo>
                      <a:pt x="947978" y="1084262"/>
                    </a:lnTo>
                    <a:close/>
                  </a:path>
                  <a:path w="1084580" h="1084579">
                    <a:moveTo>
                      <a:pt x="971994" y="872477"/>
                    </a:moveTo>
                    <a:lnTo>
                      <a:pt x="225742" y="102120"/>
                    </a:lnTo>
                    <a:lnTo>
                      <a:pt x="207873" y="114998"/>
                    </a:lnTo>
                    <a:lnTo>
                      <a:pt x="203911" y="118376"/>
                    </a:lnTo>
                    <a:lnTo>
                      <a:pt x="954519" y="893216"/>
                    </a:lnTo>
                    <a:lnTo>
                      <a:pt x="971994" y="872477"/>
                    </a:lnTo>
                    <a:close/>
                  </a:path>
                  <a:path w="1084580" h="1084579">
                    <a:moveTo>
                      <a:pt x="1003655" y="826287"/>
                    </a:moveTo>
                    <a:lnTo>
                      <a:pt x="272669" y="71704"/>
                    </a:lnTo>
                    <a:lnTo>
                      <a:pt x="248958" y="86017"/>
                    </a:lnTo>
                    <a:lnTo>
                      <a:pt x="988301" y="849236"/>
                    </a:lnTo>
                    <a:lnTo>
                      <a:pt x="1000721" y="831430"/>
                    </a:lnTo>
                    <a:lnTo>
                      <a:pt x="1003655" y="826287"/>
                    </a:lnTo>
                    <a:close/>
                  </a:path>
                  <a:path w="1084580" h="1084579">
                    <a:moveTo>
                      <a:pt x="1024369" y="1084262"/>
                    </a:moveTo>
                    <a:lnTo>
                      <a:pt x="143256" y="174688"/>
                    </a:lnTo>
                    <a:lnTo>
                      <a:pt x="125679" y="195338"/>
                    </a:lnTo>
                    <a:lnTo>
                      <a:pt x="986790" y="1084262"/>
                    </a:lnTo>
                    <a:lnTo>
                      <a:pt x="1024369" y="1084262"/>
                    </a:lnTo>
                    <a:close/>
                  </a:path>
                  <a:path w="1084580" h="1084579">
                    <a:moveTo>
                      <a:pt x="1031036" y="775690"/>
                    </a:moveTo>
                    <a:lnTo>
                      <a:pt x="323811" y="45631"/>
                    </a:lnTo>
                    <a:lnTo>
                      <a:pt x="320852" y="46812"/>
                    </a:lnTo>
                    <a:lnTo>
                      <a:pt x="298259" y="58051"/>
                    </a:lnTo>
                    <a:lnTo>
                      <a:pt x="1018032" y="801065"/>
                    </a:lnTo>
                    <a:lnTo>
                      <a:pt x="1025309" y="788301"/>
                    </a:lnTo>
                    <a:lnTo>
                      <a:pt x="1031036" y="775690"/>
                    </a:lnTo>
                    <a:close/>
                  </a:path>
                  <a:path w="1084580" h="1084579">
                    <a:moveTo>
                      <a:pt x="1053744" y="720267"/>
                    </a:moveTo>
                    <a:lnTo>
                      <a:pt x="380085" y="24866"/>
                    </a:lnTo>
                    <a:lnTo>
                      <a:pt x="362242" y="30314"/>
                    </a:lnTo>
                    <a:lnTo>
                      <a:pt x="351815" y="34467"/>
                    </a:lnTo>
                    <a:lnTo>
                      <a:pt x="1043419" y="748411"/>
                    </a:lnTo>
                    <a:lnTo>
                      <a:pt x="1045946" y="742823"/>
                    </a:lnTo>
                    <a:lnTo>
                      <a:pt x="1053744" y="720267"/>
                    </a:lnTo>
                    <a:close/>
                  </a:path>
                  <a:path w="1084580" h="1084579">
                    <a:moveTo>
                      <a:pt x="1055014" y="366077"/>
                    </a:moveTo>
                    <a:lnTo>
                      <a:pt x="1037323" y="320763"/>
                    </a:lnTo>
                    <a:lnTo>
                      <a:pt x="801903" y="65989"/>
                    </a:lnTo>
                    <a:lnTo>
                      <a:pt x="763371" y="46812"/>
                    </a:lnTo>
                    <a:lnTo>
                      <a:pt x="734656" y="35369"/>
                    </a:lnTo>
                    <a:lnTo>
                      <a:pt x="1055014" y="366077"/>
                    </a:lnTo>
                    <a:close/>
                  </a:path>
                  <a:path w="1084580" h="1084579">
                    <a:moveTo>
                      <a:pt x="1071130" y="659371"/>
                    </a:moveTo>
                    <a:lnTo>
                      <a:pt x="441477" y="9385"/>
                    </a:lnTo>
                    <a:lnTo>
                      <a:pt x="410387" y="16078"/>
                    </a:lnTo>
                    <a:lnTo>
                      <a:pt x="1063586" y="690372"/>
                    </a:lnTo>
                    <a:lnTo>
                      <a:pt x="1071130" y="659371"/>
                    </a:lnTo>
                    <a:close/>
                  </a:path>
                  <a:path w="1084580" h="1084579">
                    <a:moveTo>
                      <a:pt x="1079106" y="469811"/>
                    </a:moveTo>
                    <a:lnTo>
                      <a:pt x="1070635" y="422262"/>
                    </a:lnTo>
                    <a:lnTo>
                      <a:pt x="678027" y="16992"/>
                    </a:lnTo>
                    <a:lnTo>
                      <a:pt x="634580" y="7620"/>
                    </a:lnTo>
                    <a:lnTo>
                      <a:pt x="630923" y="7150"/>
                    </a:lnTo>
                    <a:lnTo>
                      <a:pt x="1079106" y="469811"/>
                    </a:lnTo>
                    <a:close/>
                  </a:path>
                  <a:path w="1084580" h="1084579">
                    <a:moveTo>
                      <a:pt x="1081989" y="591705"/>
                    </a:moveTo>
                    <a:lnTo>
                      <a:pt x="509892" y="1143"/>
                    </a:lnTo>
                    <a:lnTo>
                      <a:pt x="495325" y="1752"/>
                    </a:lnTo>
                    <a:lnTo>
                      <a:pt x="475386" y="4318"/>
                    </a:lnTo>
                    <a:lnTo>
                      <a:pt x="1077341" y="625716"/>
                    </a:lnTo>
                    <a:lnTo>
                      <a:pt x="1081849" y="594588"/>
                    </a:lnTo>
                    <a:lnTo>
                      <a:pt x="1081989" y="591705"/>
                    </a:lnTo>
                    <a:close/>
                  </a:path>
                  <a:path w="1084580" h="1084579">
                    <a:moveTo>
                      <a:pt x="1084364" y="542010"/>
                    </a:moveTo>
                    <a:lnTo>
                      <a:pt x="1083170" y="514070"/>
                    </a:lnTo>
                    <a:lnTo>
                      <a:pt x="586803" y="1663"/>
                    </a:lnTo>
                    <a:lnTo>
                      <a:pt x="547611" y="0"/>
                    </a:lnTo>
                    <a:lnTo>
                      <a:pt x="1083818" y="553529"/>
                    </a:lnTo>
                    <a:lnTo>
                      <a:pt x="1084364" y="542010"/>
                    </a:lnTo>
                    <a:close/>
                  </a:path>
                </a:pathLst>
              </a:custGeom>
              <a:solidFill>
                <a:srgbClr val="CCEDEA"/>
              </a:solidFill>
            </p:spPr>
            <p:txBody>
              <a:bodyPr wrap="square" lIns="0" tIns="0" rIns="0" bIns="0" rtlCol="0"/>
              <a:lstStyle/>
              <a:p>
                <a:endParaRPr/>
              </a:p>
            </p:txBody>
          </p:sp>
          <p:pic>
            <p:nvPicPr>
              <p:cNvPr id="49" name="object 11">
                <a:extLst>
                  <a:ext uri="{FF2B5EF4-FFF2-40B4-BE49-F238E27FC236}">
                    <a16:creationId xmlns:a16="http://schemas.microsoft.com/office/drawing/2014/main" id="{C182A10F-D304-2C74-3E3A-2092BB4B16C4}"/>
                  </a:ext>
                </a:extLst>
              </p:cNvPr>
              <p:cNvPicPr/>
              <p:nvPr/>
            </p:nvPicPr>
            <p:blipFill>
              <a:blip r:embed="rId28" cstate="print"/>
              <a:stretch>
                <a:fillRect/>
              </a:stretch>
            </p:blipFill>
            <p:spPr>
              <a:xfrm>
                <a:off x="17576897" y="8498150"/>
                <a:ext cx="189854" cy="195984"/>
              </a:xfrm>
              <a:prstGeom prst="rect">
                <a:avLst/>
              </a:prstGeom>
            </p:spPr>
          </p:pic>
          <p:sp>
            <p:nvSpPr>
              <p:cNvPr id="50" name="object 12">
                <a:extLst>
                  <a:ext uri="{FF2B5EF4-FFF2-40B4-BE49-F238E27FC236}">
                    <a16:creationId xmlns:a16="http://schemas.microsoft.com/office/drawing/2014/main" id="{BAF16DBF-C8AC-F079-4736-47BA9CA01CFD}"/>
                  </a:ext>
                </a:extLst>
              </p:cNvPr>
              <p:cNvSpPr/>
              <p:nvPr/>
            </p:nvSpPr>
            <p:spPr>
              <a:xfrm>
                <a:off x="17512577" y="7953380"/>
                <a:ext cx="866140" cy="820419"/>
              </a:xfrm>
              <a:custGeom>
                <a:avLst/>
                <a:gdLst/>
                <a:ahLst/>
                <a:cxnLst/>
                <a:rect l="l" t="t" r="r" b="b"/>
                <a:pathLst>
                  <a:path w="866140" h="820420">
                    <a:moveTo>
                      <a:pt x="636752" y="820267"/>
                    </a:moveTo>
                    <a:lnTo>
                      <a:pt x="5689" y="168808"/>
                    </a:lnTo>
                    <a:lnTo>
                      <a:pt x="2070" y="185547"/>
                    </a:lnTo>
                    <a:lnTo>
                      <a:pt x="0" y="201739"/>
                    </a:lnTo>
                    <a:lnTo>
                      <a:pt x="599173" y="820267"/>
                    </a:lnTo>
                    <a:lnTo>
                      <a:pt x="636752" y="820267"/>
                    </a:lnTo>
                    <a:close/>
                  </a:path>
                  <a:path w="866140" h="820420">
                    <a:moveTo>
                      <a:pt x="713155" y="820267"/>
                    </a:moveTo>
                    <a:lnTo>
                      <a:pt x="22098" y="106895"/>
                    </a:lnTo>
                    <a:lnTo>
                      <a:pt x="13093" y="136398"/>
                    </a:lnTo>
                    <a:lnTo>
                      <a:pt x="675576" y="820267"/>
                    </a:lnTo>
                    <a:lnTo>
                      <a:pt x="713155" y="820267"/>
                    </a:lnTo>
                    <a:close/>
                  </a:path>
                  <a:path w="866140" h="820420">
                    <a:moveTo>
                      <a:pt x="789546" y="820267"/>
                    </a:moveTo>
                    <a:lnTo>
                      <a:pt x="44208" y="50863"/>
                    </a:lnTo>
                    <a:lnTo>
                      <a:pt x="41275" y="56769"/>
                    </a:lnTo>
                    <a:lnTo>
                      <a:pt x="32842" y="77914"/>
                    </a:lnTo>
                    <a:lnTo>
                      <a:pt x="751967" y="820267"/>
                    </a:lnTo>
                    <a:lnTo>
                      <a:pt x="789546" y="820267"/>
                    </a:lnTo>
                    <a:close/>
                  </a:path>
                  <a:path w="866140" h="820420">
                    <a:moveTo>
                      <a:pt x="865949" y="820267"/>
                    </a:moveTo>
                    <a:lnTo>
                      <a:pt x="71335" y="0"/>
                    </a:lnTo>
                    <a:lnTo>
                      <a:pt x="60998" y="17132"/>
                    </a:lnTo>
                    <a:lnTo>
                      <a:pt x="57378" y="24384"/>
                    </a:lnTo>
                    <a:lnTo>
                      <a:pt x="828357" y="820267"/>
                    </a:lnTo>
                    <a:lnTo>
                      <a:pt x="865949" y="820267"/>
                    </a:lnTo>
                    <a:close/>
                  </a:path>
                </a:pathLst>
              </a:custGeom>
              <a:solidFill>
                <a:srgbClr val="CCEDEA"/>
              </a:solidFill>
            </p:spPr>
            <p:txBody>
              <a:bodyPr wrap="square" lIns="0" tIns="0" rIns="0" bIns="0" rtlCol="0"/>
              <a:lstStyle/>
              <a:p>
                <a:endParaRPr/>
              </a:p>
            </p:txBody>
          </p:sp>
        </p:grpSp>
        <p:grpSp>
          <p:nvGrpSpPr>
            <p:cNvPr id="31" name="object 13">
              <a:extLst>
                <a:ext uri="{FF2B5EF4-FFF2-40B4-BE49-F238E27FC236}">
                  <a16:creationId xmlns:a16="http://schemas.microsoft.com/office/drawing/2014/main" id="{61935DBD-CFBD-FA82-68D8-423133610E9A}"/>
                </a:ext>
              </a:extLst>
            </p:cNvPr>
            <p:cNvGrpSpPr/>
            <p:nvPr/>
          </p:nvGrpSpPr>
          <p:grpSpPr>
            <a:xfrm>
              <a:off x="17844540" y="6436871"/>
              <a:ext cx="537210" cy="805815"/>
              <a:chOff x="17844540" y="6436871"/>
              <a:chExt cx="537210" cy="805815"/>
            </a:xfrm>
          </p:grpSpPr>
          <p:sp>
            <p:nvSpPr>
              <p:cNvPr id="43" name="object 14">
                <a:extLst>
                  <a:ext uri="{FF2B5EF4-FFF2-40B4-BE49-F238E27FC236}">
                    <a16:creationId xmlns:a16="http://schemas.microsoft.com/office/drawing/2014/main" id="{2385AE37-7378-409E-B8BD-219BD86E3E5A}"/>
                  </a:ext>
                </a:extLst>
              </p:cNvPr>
              <p:cNvSpPr/>
              <p:nvPr/>
            </p:nvSpPr>
            <p:spPr>
              <a:xfrm>
                <a:off x="17844529" y="6436874"/>
                <a:ext cx="537210" cy="723265"/>
              </a:xfrm>
              <a:custGeom>
                <a:avLst/>
                <a:gdLst/>
                <a:ahLst/>
                <a:cxnLst/>
                <a:rect l="l" t="t" r="r" b="b"/>
                <a:pathLst>
                  <a:path w="537209" h="723265">
                    <a:moveTo>
                      <a:pt x="200609" y="538327"/>
                    </a:moveTo>
                    <a:lnTo>
                      <a:pt x="215" y="331470"/>
                    </a:lnTo>
                    <a:lnTo>
                      <a:pt x="266" y="364540"/>
                    </a:lnTo>
                    <a:lnTo>
                      <a:pt x="168617" y="538327"/>
                    </a:lnTo>
                    <a:lnTo>
                      <a:pt x="200609" y="538327"/>
                    </a:lnTo>
                    <a:close/>
                  </a:path>
                  <a:path w="537209" h="723265">
                    <a:moveTo>
                      <a:pt x="363740" y="706729"/>
                    </a:moveTo>
                    <a:lnTo>
                      <a:pt x="241808" y="580859"/>
                    </a:lnTo>
                    <a:lnTo>
                      <a:pt x="237718" y="609650"/>
                    </a:lnTo>
                    <a:lnTo>
                      <a:pt x="347281" y="722757"/>
                    </a:lnTo>
                    <a:lnTo>
                      <a:pt x="363740" y="706729"/>
                    </a:lnTo>
                    <a:close/>
                  </a:path>
                  <a:path w="537209" h="723265">
                    <a:moveTo>
                      <a:pt x="397205" y="674141"/>
                    </a:moveTo>
                    <a:lnTo>
                      <a:pt x="139" y="264248"/>
                    </a:lnTo>
                    <a:lnTo>
                      <a:pt x="177" y="297319"/>
                    </a:lnTo>
                    <a:lnTo>
                      <a:pt x="380746" y="690181"/>
                    </a:lnTo>
                    <a:lnTo>
                      <a:pt x="397205" y="674141"/>
                    </a:lnTo>
                    <a:close/>
                  </a:path>
                  <a:path w="537209" h="723265">
                    <a:moveTo>
                      <a:pt x="430669" y="641565"/>
                    </a:moveTo>
                    <a:lnTo>
                      <a:pt x="50" y="197040"/>
                    </a:lnTo>
                    <a:lnTo>
                      <a:pt x="88" y="230098"/>
                    </a:lnTo>
                    <a:lnTo>
                      <a:pt x="414210" y="657593"/>
                    </a:lnTo>
                    <a:lnTo>
                      <a:pt x="430669" y="641565"/>
                    </a:lnTo>
                    <a:close/>
                  </a:path>
                  <a:path w="537209" h="723265">
                    <a:moveTo>
                      <a:pt x="464134" y="608977"/>
                    </a:moveTo>
                    <a:lnTo>
                      <a:pt x="25" y="129882"/>
                    </a:lnTo>
                    <a:lnTo>
                      <a:pt x="0" y="162877"/>
                    </a:lnTo>
                    <a:lnTo>
                      <a:pt x="447675" y="625005"/>
                    </a:lnTo>
                    <a:lnTo>
                      <a:pt x="464134" y="608977"/>
                    </a:lnTo>
                    <a:close/>
                  </a:path>
                  <a:path w="537209" h="723265">
                    <a:moveTo>
                      <a:pt x="497611" y="576402"/>
                    </a:moveTo>
                    <a:lnTo>
                      <a:pt x="76" y="62801"/>
                    </a:lnTo>
                    <a:lnTo>
                      <a:pt x="50" y="95796"/>
                    </a:lnTo>
                    <a:lnTo>
                      <a:pt x="481139" y="592429"/>
                    </a:lnTo>
                    <a:lnTo>
                      <a:pt x="497611" y="576402"/>
                    </a:lnTo>
                    <a:close/>
                  </a:path>
                  <a:path w="537209" h="723265">
                    <a:moveTo>
                      <a:pt x="530186" y="542912"/>
                    </a:moveTo>
                    <a:lnTo>
                      <a:pt x="12242" y="8229"/>
                    </a:lnTo>
                    <a:lnTo>
                      <a:pt x="9982" y="9740"/>
                    </a:lnTo>
                    <a:lnTo>
                      <a:pt x="2768" y="20332"/>
                    </a:lnTo>
                    <a:lnTo>
                      <a:pt x="876" y="29527"/>
                    </a:lnTo>
                    <a:lnTo>
                      <a:pt x="514604" y="559841"/>
                    </a:lnTo>
                    <a:lnTo>
                      <a:pt x="525411" y="549325"/>
                    </a:lnTo>
                    <a:lnTo>
                      <a:pt x="530021" y="543267"/>
                    </a:lnTo>
                    <a:lnTo>
                      <a:pt x="530186" y="542912"/>
                    </a:lnTo>
                    <a:close/>
                  </a:path>
                  <a:path w="537209" h="723265">
                    <a:moveTo>
                      <a:pt x="536524" y="482320"/>
                    </a:moveTo>
                    <a:lnTo>
                      <a:pt x="69303" y="0"/>
                    </a:lnTo>
                    <a:lnTo>
                      <a:pt x="37312" y="0"/>
                    </a:lnTo>
                    <a:lnTo>
                      <a:pt x="536422" y="515226"/>
                    </a:lnTo>
                    <a:lnTo>
                      <a:pt x="536524" y="482320"/>
                    </a:lnTo>
                    <a:close/>
                  </a:path>
                  <a:path w="537209" h="723265">
                    <a:moveTo>
                      <a:pt x="536702" y="415378"/>
                    </a:moveTo>
                    <a:lnTo>
                      <a:pt x="134327" y="0"/>
                    </a:lnTo>
                    <a:lnTo>
                      <a:pt x="102336" y="0"/>
                    </a:lnTo>
                    <a:lnTo>
                      <a:pt x="536625" y="448310"/>
                    </a:lnTo>
                    <a:lnTo>
                      <a:pt x="536702" y="415378"/>
                    </a:lnTo>
                    <a:close/>
                  </a:path>
                </a:pathLst>
              </a:custGeom>
              <a:solidFill>
                <a:srgbClr val="66C8C1"/>
              </a:solidFill>
            </p:spPr>
            <p:txBody>
              <a:bodyPr wrap="square" lIns="0" tIns="0" rIns="0" bIns="0" rtlCol="0"/>
              <a:lstStyle/>
              <a:p>
                <a:endParaRPr/>
              </a:p>
            </p:txBody>
          </p:sp>
          <p:pic>
            <p:nvPicPr>
              <p:cNvPr id="44" name="object 15">
                <a:extLst>
                  <a:ext uri="{FF2B5EF4-FFF2-40B4-BE49-F238E27FC236}">
                    <a16:creationId xmlns:a16="http://schemas.microsoft.com/office/drawing/2014/main" id="{CBB41701-5B2B-511A-6103-F65AA7C6F819}"/>
                  </a:ext>
                </a:extLst>
              </p:cNvPr>
              <p:cNvPicPr/>
              <p:nvPr/>
            </p:nvPicPr>
            <p:blipFill>
              <a:blip r:embed="rId29" cstate="print"/>
              <a:stretch>
                <a:fillRect/>
              </a:stretch>
            </p:blipFill>
            <p:spPr>
              <a:xfrm>
                <a:off x="18141962" y="6436872"/>
                <a:ext cx="239372" cy="247094"/>
              </a:xfrm>
              <a:prstGeom prst="rect">
                <a:avLst/>
              </a:prstGeom>
            </p:spPr>
          </p:pic>
          <p:sp>
            <p:nvSpPr>
              <p:cNvPr id="45" name="object 16">
                <a:extLst>
                  <a:ext uri="{FF2B5EF4-FFF2-40B4-BE49-F238E27FC236}">
                    <a16:creationId xmlns:a16="http://schemas.microsoft.com/office/drawing/2014/main" id="{99B6BCD2-8329-0868-E5EB-B5A2DC4C57EB}"/>
                  </a:ext>
                </a:extLst>
              </p:cNvPr>
              <p:cNvSpPr/>
              <p:nvPr/>
            </p:nvSpPr>
            <p:spPr>
              <a:xfrm>
                <a:off x="18011902" y="6436874"/>
                <a:ext cx="369570" cy="381635"/>
              </a:xfrm>
              <a:custGeom>
                <a:avLst/>
                <a:gdLst/>
                <a:ahLst/>
                <a:cxnLst/>
                <a:rect l="l" t="t" r="r" b="b"/>
                <a:pathLst>
                  <a:path w="369569" h="381634">
                    <a:moveTo>
                      <a:pt x="369404" y="348322"/>
                    </a:moveTo>
                    <a:lnTo>
                      <a:pt x="31991" y="0"/>
                    </a:lnTo>
                    <a:lnTo>
                      <a:pt x="0" y="0"/>
                    </a:lnTo>
                    <a:lnTo>
                      <a:pt x="369392" y="381330"/>
                    </a:lnTo>
                    <a:lnTo>
                      <a:pt x="369404" y="348322"/>
                    </a:lnTo>
                    <a:close/>
                  </a:path>
                  <a:path w="369569" h="381634">
                    <a:moveTo>
                      <a:pt x="369417" y="281203"/>
                    </a:moveTo>
                    <a:lnTo>
                      <a:pt x="97015" y="0"/>
                    </a:lnTo>
                    <a:lnTo>
                      <a:pt x="65024" y="0"/>
                    </a:lnTo>
                    <a:lnTo>
                      <a:pt x="369417" y="314223"/>
                    </a:lnTo>
                    <a:lnTo>
                      <a:pt x="369417" y="281203"/>
                    </a:lnTo>
                    <a:close/>
                  </a:path>
                </a:pathLst>
              </a:custGeom>
              <a:solidFill>
                <a:srgbClr val="66C8C1"/>
              </a:solidFill>
            </p:spPr>
            <p:txBody>
              <a:bodyPr wrap="square" lIns="0" tIns="0" rIns="0" bIns="0" rtlCol="0"/>
              <a:lstStyle/>
              <a:p>
                <a:endParaRPr/>
              </a:p>
            </p:txBody>
          </p:sp>
          <p:pic>
            <p:nvPicPr>
              <p:cNvPr id="46" name="object 17">
                <a:extLst>
                  <a:ext uri="{FF2B5EF4-FFF2-40B4-BE49-F238E27FC236}">
                    <a16:creationId xmlns:a16="http://schemas.microsoft.com/office/drawing/2014/main" id="{0767C6A7-45AB-5324-3D44-8AE3A07741D9}"/>
                  </a:ext>
                </a:extLst>
              </p:cNvPr>
              <p:cNvPicPr/>
              <p:nvPr/>
            </p:nvPicPr>
            <p:blipFill>
              <a:blip r:embed="rId30" cstate="print"/>
              <a:stretch>
                <a:fillRect/>
              </a:stretch>
            </p:blipFill>
            <p:spPr>
              <a:xfrm>
                <a:off x="18272021" y="6436871"/>
                <a:ext cx="109322" cy="112845"/>
              </a:xfrm>
              <a:prstGeom prst="rect">
                <a:avLst/>
              </a:prstGeom>
            </p:spPr>
          </p:pic>
          <p:sp>
            <p:nvSpPr>
              <p:cNvPr id="47" name="object 18">
                <a:extLst>
                  <a:ext uri="{FF2B5EF4-FFF2-40B4-BE49-F238E27FC236}">
                    <a16:creationId xmlns:a16="http://schemas.microsoft.com/office/drawing/2014/main" id="{6221484D-69AC-B02E-977C-AEA2CFB8EF6C}"/>
                  </a:ext>
                </a:extLst>
              </p:cNvPr>
              <p:cNvSpPr/>
              <p:nvPr/>
            </p:nvSpPr>
            <p:spPr>
              <a:xfrm>
                <a:off x="17844833" y="6835565"/>
                <a:ext cx="330200" cy="407034"/>
              </a:xfrm>
              <a:custGeom>
                <a:avLst/>
                <a:gdLst/>
                <a:ahLst/>
                <a:cxnLst/>
                <a:rect l="l" t="t" r="r" b="b"/>
                <a:pathLst>
                  <a:path w="330200" h="407034">
                    <a:moveTo>
                      <a:pt x="70243" y="139636"/>
                    </a:moveTo>
                    <a:lnTo>
                      <a:pt x="76" y="67195"/>
                    </a:lnTo>
                    <a:lnTo>
                      <a:pt x="114" y="100253"/>
                    </a:lnTo>
                    <a:lnTo>
                      <a:pt x="38252" y="139636"/>
                    </a:lnTo>
                    <a:lnTo>
                      <a:pt x="70243" y="139636"/>
                    </a:lnTo>
                    <a:close/>
                  </a:path>
                  <a:path w="330200" h="407034">
                    <a:moveTo>
                      <a:pt x="135280" y="139636"/>
                    </a:moveTo>
                    <a:lnTo>
                      <a:pt x="0" y="0"/>
                    </a:lnTo>
                    <a:lnTo>
                      <a:pt x="38" y="33058"/>
                    </a:lnTo>
                    <a:lnTo>
                      <a:pt x="103289" y="139636"/>
                    </a:lnTo>
                    <a:lnTo>
                      <a:pt x="135280" y="139636"/>
                    </a:lnTo>
                    <a:close/>
                  </a:path>
                  <a:path w="330200" h="407034">
                    <a:moveTo>
                      <a:pt x="260286" y="402945"/>
                    </a:moveTo>
                    <a:lnTo>
                      <a:pt x="216496" y="357746"/>
                    </a:lnTo>
                    <a:lnTo>
                      <a:pt x="214960" y="368604"/>
                    </a:lnTo>
                    <a:lnTo>
                      <a:pt x="218681" y="389597"/>
                    </a:lnTo>
                    <a:lnTo>
                      <a:pt x="233006" y="403237"/>
                    </a:lnTo>
                    <a:lnTo>
                      <a:pt x="252476" y="406755"/>
                    </a:lnTo>
                    <a:lnTo>
                      <a:pt x="260286" y="402945"/>
                    </a:lnTo>
                    <a:close/>
                  </a:path>
                  <a:path w="330200" h="407034">
                    <a:moveTo>
                      <a:pt x="296506" y="373202"/>
                    </a:moveTo>
                    <a:lnTo>
                      <a:pt x="224840" y="299224"/>
                    </a:lnTo>
                    <a:lnTo>
                      <a:pt x="220738" y="328015"/>
                    </a:lnTo>
                    <a:lnTo>
                      <a:pt x="280047" y="389229"/>
                    </a:lnTo>
                    <a:lnTo>
                      <a:pt x="296506" y="373202"/>
                    </a:lnTo>
                    <a:close/>
                  </a:path>
                  <a:path w="330200" h="407034">
                    <a:moveTo>
                      <a:pt x="329971" y="340626"/>
                    </a:moveTo>
                    <a:lnTo>
                      <a:pt x="233172" y="240690"/>
                    </a:lnTo>
                    <a:lnTo>
                      <a:pt x="229069" y="269481"/>
                    </a:lnTo>
                    <a:lnTo>
                      <a:pt x="313512" y="356654"/>
                    </a:lnTo>
                    <a:lnTo>
                      <a:pt x="329971" y="340626"/>
                    </a:lnTo>
                    <a:close/>
                  </a:path>
                </a:pathLst>
              </a:custGeom>
              <a:solidFill>
                <a:srgbClr val="66C8C1"/>
              </a:solidFill>
            </p:spPr>
            <p:txBody>
              <a:bodyPr wrap="square" lIns="0" tIns="0" rIns="0" bIns="0" rtlCol="0"/>
              <a:lstStyle/>
              <a:p>
                <a:endParaRPr/>
              </a:p>
            </p:txBody>
          </p:sp>
        </p:grpSp>
        <p:sp>
          <p:nvSpPr>
            <p:cNvPr id="32" name="object 19">
              <a:extLst>
                <a:ext uri="{FF2B5EF4-FFF2-40B4-BE49-F238E27FC236}">
                  <a16:creationId xmlns:a16="http://schemas.microsoft.com/office/drawing/2014/main" id="{3C241D01-DDAC-70CB-23AE-3B1EA29D7571}"/>
                </a:ext>
              </a:extLst>
            </p:cNvPr>
            <p:cNvSpPr/>
            <p:nvPr/>
          </p:nvSpPr>
          <p:spPr>
            <a:xfrm>
              <a:off x="18500187"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2" y="358170"/>
                  </a:lnTo>
                  <a:lnTo>
                    <a:pt x="148932" y="336224"/>
                  </a:lnTo>
                  <a:lnTo>
                    <a:pt x="177693"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endParaRPr/>
            </a:p>
          </p:txBody>
        </p:sp>
        <p:sp>
          <p:nvSpPr>
            <p:cNvPr id="33" name="object 20">
              <a:extLst>
                <a:ext uri="{FF2B5EF4-FFF2-40B4-BE49-F238E27FC236}">
                  <a16:creationId xmlns:a16="http://schemas.microsoft.com/office/drawing/2014/main" id="{021B09CA-7770-7F83-C20F-56568A281138}"/>
                </a:ext>
              </a:extLst>
            </p:cNvPr>
            <p:cNvSpPr/>
            <p:nvPr/>
          </p:nvSpPr>
          <p:spPr>
            <a:xfrm>
              <a:off x="18805493"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1" y="358170"/>
                  </a:lnTo>
                  <a:lnTo>
                    <a:pt x="148929" y="336224"/>
                  </a:lnTo>
                  <a:lnTo>
                    <a:pt x="177688"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endParaRPr/>
            </a:p>
          </p:txBody>
        </p:sp>
        <p:grpSp>
          <p:nvGrpSpPr>
            <p:cNvPr id="34" name="object 21">
              <a:extLst>
                <a:ext uri="{FF2B5EF4-FFF2-40B4-BE49-F238E27FC236}">
                  <a16:creationId xmlns:a16="http://schemas.microsoft.com/office/drawing/2014/main" id="{7D30BE0D-D84B-566B-00C6-7C2034993B00}"/>
                </a:ext>
              </a:extLst>
            </p:cNvPr>
            <p:cNvGrpSpPr/>
            <p:nvPr/>
          </p:nvGrpSpPr>
          <p:grpSpPr>
            <a:xfrm>
              <a:off x="18980838" y="7825947"/>
              <a:ext cx="332740" cy="238760"/>
              <a:chOff x="18980838" y="7825947"/>
              <a:chExt cx="332740" cy="238760"/>
            </a:xfrm>
          </p:grpSpPr>
          <p:pic>
            <p:nvPicPr>
              <p:cNvPr id="41" name="object 22">
                <a:extLst>
                  <a:ext uri="{FF2B5EF4-FFF2-40B4-BE49-F238E27FC236}">
                    <a16:creationId xmlns:a16="http://schemas.microsoft.com/office/drawing/2014/main" id="{741C4FCD-8D53-3298-1868-584736324F01}"/>
                  </a:ext>
                </a:extLst>
              </p:cNvPr>
              <p:cNvPicPr/>
              <p:nvPr/>
            </p:nvPicPr>
            <p:blipFill>
              <a:blip r:embed="rId31" cstate="print"/>
              <a:stretch>
                <a:fillRect/>
              </a:stretch>
            </p:blipFill>
            <p:spPr>
              <a:xfrm>
                <a:off x="18980838" y="7825947"/>
                <a:ext cx="148927" cy="238147"/>
              </a:xfrm>
              <a:prstGeom prst="rect">
                <a:avLst/>
              </a:prstGeom>
            </p:spPr>
          </p:pic>
          <p:pic>
            <p:nvPicPr>
              <p:cNvPr id="42" name="object 23">
                <a:extLst>
                  <a:ext uri="{FF2B5EF4-FFF2-40B4-BE49-F238E27FC236}">
                    <a16:creationId xmlns:a16="http://schemas.microsoft.com/office/drawing/2014/main" id="{1AD5AFB2-050C-18D7-F2BE-C00E2298BA27}"/>
                  </a:ext>
                </a:extLst>
              </p:cNvPr>
              <p:cNvPicPr/>
              <p:nvPr/>
            </p:nvPicPr>
            <p:blipFill>
              <a:blip r:embed="rId32" cstate="print"/>
              <a:stretch>
                <a:fillRect/>
              </a:stretch>
            </p:blipFill>
            <p:spPr>
              <a:xfrm>
                <a:off x="19164621" y="7825947"/>
                <a:ext cx="148927" cy="238147"/>
              </a:xfrm>
              <a:prstGeom prst="rect">
                <a:avLst/>
              </a:prstGeom>
            </p:spPr>
          </p:pic>
        </p:grpSp>
        <p:grpSp>
          <p:nvGrpSpPr>
            <p:cNvPr id="35" name="object 24">
              <a:extLst>
                <a:ext uri="{FF2B5EF4-FFF2-40B4-BE49-F238E27FC236}">
                  <a16:creationId xmlns:a16="http://schemas.microsoft.com/office/drawing/2014/main" id="{0055126C-8BF8-B25A-7FA8-D24416FC7FF9}"/>
                </a:ext>
              </a:extLst>
            </p:cNvPr>
            <p:cNvGrpSpPr/>
            <p:nvPr/>
          </p:nvGrpSpPr>
          <p:grpSpPr>
            <a:xfrm>
              <a:off x="17007904" y="5943281"/>
              <a:ext cx="332740" cy="238760"/>
              <a:chOff x="17007904" y="5943281"/>
              <a:chExt cx="332740" cy="238760"/>
            </a:xfrm>
          </p:grpSpPr>
          <p:pic>
            <p:nvPicPr>
              <p:cNvPr id="39" name="object 25">
                <a:extLst>
                  <a:ext uri="{FF2B5EF4-FFF2-40B4-BE49-F238E27FC236}">
                    <a16:creationId xmlns:a16="http://schemas.microsoft.com/office/drawing/2014/main" id="{6B25620A-53C1-82EC-394B-D13B163C8250}"/>
                  </a:ext>
                </a:extLst>
              </p:cNvPr>
              <p:cNvPicPr/>
              <p:nvPr/>
            </p:nvPicPr>
            <p:blipFill>
              <a:blip r:embed="rId33" cstate="print"/>
              <a:stretch>
                <a:fillRect/>
              </a:stretch>
            </p:blipFill>
            <p:spPr>
              <a:xfrm>
                <a:off x="17007904" y="5943281"/>
                <a:ext cx="148927" cy="238147"/>
              </a:xfrm>
              <a:prstGeom prst="rect">
                <a:avLst/>
              </a:prstGeom>
            </p:spPr>
          </p:pic>
          <p:pic>
            <p:nvPicPr>
              <p:cNvPr id="40" name="object 26">
                <a:extLst>
                  <a:ext uri="{FF2B5EF4-FFF2-40B4-BE49-F238E27FC236}">
                    <a16:creationId xmlns:a16="http://schemas.microsoft.com/office/drawing/2014/main" id="{1F417F53-FA75-A42A-1D94-98384ADC2C0B}"/>
                  </a:ext>
                </a:extLst>
              </p:cNvPr>
              <p:cNvPicPr/>
              <p:nvPr/>
            </p:nvPicPr>
            <p:blipFill>
              <a:blip r:embed="rId34" cstate="print"/>
              <a:stretch>
                <a:fillRect/>
              </a:stretch>
            </p:blipFill>
            <p:spPr>
              <a:xfrm>
                <a:off x="17191687" y="5943281"/>
                <a:ext cx="148927" cy="238147"/>
              </a:xfrm>
              <a:prstGeom prst="rect">
                <a:avLst/>
              </a:prstGeom>
            </p:spPr>
          </p:pic>
        </p:grpSp>
        <p:sp>
          <p:nvSpPr>
            <p:cNvPr id="36" name="object 27">
              <a:extLst>
                <a:ext uri="{FF2B5EF4-FFF2-40B4-BE49-F238E27FC236}">
                  <a16:creationId xmlns:a16="http://schemas.microsoft.com/office/drawing/2014/main" id="{3C3E4CA2-BFD7-75CF-6B2A-E3A4ADD93192}"/>
                </a:ext>
              </a:extLst>
            </p:cNvPr>
            <p:cNvSpPr/>
            <p:nvPr/>
          </p:nvSpPr>
          <p:spPr>
            <a:xfrm>
              <a:off x="16180871" y="6287394"/>
              <a:ext cx="288925" cy="473709"/>
            </a:xfrm>
            <a:custGeom>
              <a:avLst/>
              <a:gdLst/>
              <a:ahLst/>
              <a:cxnLst/>
              <a:rect l="l" t="t" r="r" b="b"/>
              <a:pathLst>
                <a:path w="288925" h="473709">
                  <a:moveTo>
                    <a:pt x="221165" y="0"/>
                  </a:moveTo>
                  <a:lnTo>
                    <a:pt x="213103" y="3732"/>
                  </a:lnTo>
                  <a:lnTo>
                    <a:pt x="21632" y="188491"/>
                  </a:lnTo>
                  <a:lnTo>
                    <a:pt x="12863" y="194254"/>
                  </a:lnTo>
                  <a:lnTo>
                    <a:pt x="6025" y="202163"/>
                  </a:lnTo>
                  <a:lnTo>
                    <a:pt x="1583" y="211765"/>
                  </a:lnTo>
                  <a:lnTo>
                    <a:pt x="0" y="222605"/>
                  </a:lnTo>
                  <a:lnTo>
                    <a:pt x="0" y="435520"/>
                  </a:lnTo>
                  <a:lnTo>
                    <a:pt x="2968" y="450222"/>
                  </a:lnTo>
                  <a:lnTo>
                    <a:pt x="11063" y="462231"/>
                  </a:lnTo>
                  <a:lnTo>
                    <a:pt x="23072" y="470329"/>
                  </a:lnTo>
                  <a:lnTo>
                    <a:pt x="37778" y="473299"/>
                  </a:lnTo>
                  <a:lnTo>
                    <a:pt x="250683" y="473299"/>
                  </a:lnTo>
                  <a:lnTo>
                    <a:pt x="265391" y="470329"/>
                  </a:lnTo>
                  <a:lnTo>
                    <a:pt x="277403" y="462231"/>
                  </a:lnTo>
                  <a:lnTo>
                    <a:pt x="285502" y="450222"/>
                  </a:lnTo>
                  <a:lnTo>
                    <a:pt x="288472" y="435520"/>
                  </a:lnTo>
                  <a:lnTo>
                    <a:pt x="288472" y="222605"/>
                  </a:lnTo>
                  <a:lnTo>
                    <a:pt x="285502" y="207903"/>
                  </a:lnTo>
                  <a:lnTo>
                    <a:pt x="277403" y="195894"/>
                  </a:lnTo>
                  <a:lnTo>
                    <a:pt x="265391" y="187796"/>
                  </a:lnTo>
                  <a:lnTo>
                    <a:pt x="250683" y="184826"/>
                  </a:lnTo>
                  <a:lnTo>
                    <a:pt x="186130" y="184826"/>
                  </a:lnTo>
                  <a:lnTo>
                    <a:pt x="234977" y="16936"/>
                  </a:lnTo>
                  <a:lnTo>
                    <a:pt x="234524" y="8064"/>
                  </a:lnTo>
                  <a:lnTo>
                    <a:pt x="229113" y="1931"/>
                  </a:lnTo>
                  <a:lnTo>
                    <a:pt x="221165" y="0"/>
                  </a:lnTo>
                  <a:close/>
                </a:path>
              </a:pathLst>
            </a:custGeom>
            <a:solidFill>
              <a:srgbClr val="99DAD6"/>
            </a:solidFill>
          </p:spPr>
          <p:txBody>
            <a:bodyPr wrap="square" lIns="0" tIns="0" rIns="0" bIns="0" rtlCol="0"/>
            <a:lstStyle/>
            <a:p>
              <a:endParaRPr/>
            </a:p>
          </p:txBody>
        </p:sp>
        <p:sp>
          <p:nvSpPr>
            <p:cNvPr id="37" name="object 28">
              <a:extLst>
                <a:ext uri="{FF2B5EF4-FFF2-40B4-BE49-F238E27FC236}">
                  <a16:creationId xmlns:a16="http://schemas.microsoft.com/office/drawing/2014/main" id="{91196994-E767-0839-621A-D6FA72531135}"/>
                </a:ext>
              </a:extLst>
            </p:cNvPr>
            <p:cNvSpPr/>
            <p:nvPr/>
          </p:nvSpPr>
          <p:spPr>
            <a:xfrm>
              <a:off x="16702413"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8"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endParaRPr/>
            </a:p>
          </p:txBody>
        </p:sp>
        <p:sp>
          <p:nvSpPr>
            <p:cNvPr id="38" name="object 29">
              <a:extLst>
                <a:ext uri="{FF2B5EF4-FFF2-40B4-BE49-F238E27FC236}">
                  <a16:creationId xmlns:a16="http://schemas.microsoft.com/office/drawing/2014/main" id="{DAD7492A-1239-C9FA-9F5A-AA1E6760F443}"/>
                </a:ext>
              </a:extLst>
            </p:cNvPr>
            <p:cNvSpPr/>
            <p:nvPr/>
          </p:nvSpPr>
          <p:spPr>
            <a:xfrm>
              <a:off x="16961236"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4"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endParaRPr/>
            </a:p>
          </p:txBody>
        </p:sp>
      </p:grpSp>
      <p:sp>
        <p:nvSpPr>
          <p:cNvPr id="52" name="Date Placeholder 3">
            <a:extLst>
              <a:ext uri="{FF2B5EF4-FFF2-40B4-BE49-F238E27FC236}">
                <a16:creationId xmlns:a16="http://schemas.microsoft.com/office/drawing/2014/main" id="{6B11118B-E121-1E5A-3AAF-5FB210C0A00A}"/>
              </a:ext>
            </a:extLst>
          </p:cNvPr>
          <p:cNvSpPr>
            <a:spLocks noGrp="1"/>
          </p:cNvSpPr>
          <p:nvPr>
            <p:ph type="dt" sz="half" idx="2"/>
          </p:nvPr>
        </p:nvSpPr>
        <p:spPr>
          <a:xfrm>
            <a:off x="1550424" y="6455740"/>
            <a:ext cx="2030976" cy="365125"/>
          </a:xfrm>
          <a:prstGeom prst="rect">
            <a:avLst/>
          </a:prstGeom>
        </p:spPr>
        <p:txBody>
          <a:bodyPr/>
          <a:lstStyle/>
          <a:p>
            <a:fld id="{B88EA797-B0FC-D84C-8107-3D07E3CF5368}" type="datetimeFigureOut">
              <a:rPr lang="en-US" smtClean="0"/>
              <a:t>8/12/2024</a:t>
            </a:fld>
            <a:endParaRPr lang="en-US"/>
          </a:p>
        </p:txBody>
      </p:sp>
      <p:sp>
        <p:nvSpPr>
          <p:cNvPr id="53" name="Footer Placeholder 4">
            <a:extLst>
              <a:ext uri="{FF2B5EF4-FFF2-40B4-BE49-F238E27FC236}">
                <a16:creationId xmlns:a16="http://schemas.microsoft.com/office/drawing/2014/main" id="{4197F25D-078B-0AEA-7B2F-82E86D8EE151}"/>
              </a:ext>
            </a:extLst>
          </p:cNvPr>
          <p:cNvSpPr>
            <a:spLocks noGrp="1"/>
          </p:cNvSpPr>
          <p:nvPr>
            <p:ph type="ftr" sz="quarter" idx="3"/>
          </p:nvPr>
        </p:nvSpPr>
        <p:spPr>
          <a:xfrm>
            <a:off x="4038600" y="6455740"/>
            <a:ext cx="4114800" cy="365125"/>
          </a:xfrm>
          <a:prstGeom prst="rect">
            <a:avLst/>
          </a:prstGeom>
        </p:spPr>
        <p:txBody>
          <a:bodyPr/>
          <a:lstStyle/>
          <a:p>
            <a:endParaRPr lang="en-US" dirty="0"/>
          </a:p>
        </p:txBody>
      </p:sp>
      <p:sp>
        <p:nvSpPr>
          <p:cNvPr id="54" name="Slide Number Placeholder 5">
            <a:extLst>
              <a:ext uri="{FF2B5EF4-FFF2-40B4-BE49-F238E27FC236}">
                <a16:creationId xmlns:a16="http://schemas.microsoft.com/office/drawing/2014/main" id="{F04DD353-0B10-39E0-13D6-09294986FD56}"/>
              </a:ext>
            </a:extLst>
          </p:cNvPr>
          <p:cNvSpPr>
            <a:spLocks noGrp="1"/>
          </p:cNvSpPr>
          <p:nvPr>
            <p:ph type="sldNum" sz="quarter" idx="4"/>
          </p:nvPr>
        </p:nvSpPr>
        <p:spPr>
          <a:xfrm>
            <a:off x="8610600" y="6455740"/>
            <a:ext cx="2743200" cy="365125"/>
          </a:xfrm>
          <a:prstGeom prst="rect">
            <a:avLst/>
          </a:prstGeom>
        </p:spPr>
        <p:txBody>
          <a:bodyPr/>
          <a:lstStyle/>
          <a:p>
            <a:fld id="{A4B9BB7E-6C46-1D4F-9146-CC6D85AA4FE8}" type="slidenum">
              <a:rPr lang="en-US" smtClean="0"/>
              <a:t>‹#›</a:t>
            </a:fld>
            <a:endParaRPr lang="en-US"/>
          </a:p>
        </p:txBody>
      </p:sp>
      <p:pic>
        <p:nvPicPr>
          <p:cNvPr id="56" name="Picture 55">
            <a:extLst>
              <a:ext uri="{FF2B5EF4-FFF2-40B4-BE49-F238E27FC236}">
                <a16:creationId xmlns:a16="http://schemas.microsoft.com/office/drawing/2014/main" id="{D0B70A8D-7839-3463-4ABB-5C0BB2B6D186}"/>
              </a:ext>
            </a:extLst>
          </p:cNvPr>
          <p:cNvPicPr>
            <a:picLocks noChangeAspect="1"/>
          </p:cNvPicPr>
          <p:nvPr userDrawn="1"/>
        </p:nvPicPr>
        <p:blipFill>
          <a:blip r:embed="rId35"/>
          <a:stretch>
            <a:fillRect/>
          </a:stretch>
        </p:blipFill>
        <p:spPr>
          <a:xfrm>
            <a:off x="10584202" y="380786"/>
            <a:ext cx="1125143" cy="672449"/>
          </a:xfrm>
          <a:prstGeom prst="rect">
            <a:avLst/>
          </a:prstGeom>
        </p:spPr>
      </p:pic>
      <p:pic>
        <p:nvPicPr>
          <p:cNvPr id="60" name="Picture 59">
            <a:extLst>
              <a:ext uri="{FF2B5EF4-FFF2-40B4-BE49-F238E27FC236}">
                <a16:creationId xmlns:a16="http://schemas.microsoft.com/office/drawing/2014/main" id="{A3C1E5E5-DA14-8A0C-8107-EFCE30DBB53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39700" y="5129886"/>
            <a:ext cx="1857600" cy="1857600"/>
          </a:xfrm>
          <a:prstGeom prst="rect">
            <a:avLst/>
          </a:prstGeom>
        </p:spPr>
      </p:pic>
    </p:spTree>
    <p:extLst>
      <p:ext uri="{BB962C8B-B14F-4D97-AF65-F5344CB8AC3E}">
        <p14:creationId xmlns:p14="http://schemas.microsoft.com/office/powerpoint/2010/main" val="94312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51" r:id="rId4"/>
    <p:sldLayoutId id="2147483662" r:id="rId5"/>
    <p:sldLayoutId id="2147483667" r:id="rId6"/>
    <p:sldLayoutId id="2147483668" r:id="rId7"/>
    <p:sldLayoutId id="2147483666" r:id="rId8"/>
    <p:sldLayoutId id="2147483665" r:id="rId9"/>
    <p:sldLayoutId id="2147483664" r:id="rId10"/>
    <p:sldLayoutId id="2147483660"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cdn.who.int/media/docs/default-source/integrated-health-services-(ihs)/infection-prevention-and-control/your-5-moments-for-hand-hygiene-poster.pdf?sfvrsn=83e2fb0e_21" TargetMode="External"/><Relationship Id="rId3" Type="http://schemas.openxmlformats.org/officeDocument/2006/relationships/hyperlink" Target="https://doi.org/10.1016%2Fj.coviro.2015.11.005" TargetMode="External"/><Relationship Id="rId7" Type="http://schemas.openxmlformats.org/officeDocument/2006/relationships/hyperlink" Target="https://virologyresearchservices.com/2022/05/31/the-virus-of-the-month-norovirus/" TargetMode="External"/><Relationship Id="rId2" Type="http://schemas.openxmlformats.org/officeDocument/2006/relationships/hyperlink" Target="https://www.cdc.gov/norovirus/about/index.html" TargetMode="External"/><Relationship Id="rId1" Type="http://schemas.openxmlformats.org/officeDocument/2006/relationships/slideLayout" Target="../slideLayouts/slideLayout4.xml"/><Relationship Id="rId6" Type="http://schemas.openxmlformats.org/officeDocument/2006/relationships/hyperlink" Target="https://www.cdc.gov/norovirus/downloads/keyfacts.pdf" TargetMode="External"/><Relationship Id="rId5" Type="http://schemas.openxmlformats.org/officeDocument/2006/relationships/hyperlink" Target="https://www.nhs.uk/conditions/norovirus/" TargetMode="External"/><Relationship Id="rId4" Type="http://schemas.openxmlformats.org/officeDocument/2006/relationships/hyperlink" Target="https://www.england.nhs.uk/national-infection-prevention-and-control-manual-nipcm-for-england/" TargetMode="External"/><Relationship Id="rId9" Type="http://schemas.openxmlformats.org/officeDocument/2006/relationships/hyperlink" Target="https://www.who.int/teams/immunization-vaccines-and-biologicals/diseases/norovir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BBE8026-79DC-BA12-EE02-430A72EE0E3A}"/>
              </a:ext>
            </a:extLst>
          </p:cNvPr>
          <p:cNvSpPr>
            <a:spLocks noGrp="1"/>
          </p:cNvSpPr>
          <p:nvPr>
            <p:ph type="subTitle" idx="1"/>
          </p:nvPr>
        </p:nvSpPr>
        <p:spPr/>
        <p:txBody>
          <a:bodyPr/>
          <a:lstStyle/>
          <a:p>
            <a:r>
              <a:rPr lang="en-US" dirty="0"/>
              <a:t>In a social care setting</a:t>
            </a:r>
          </a:p>
        </p:txBody>
      </p:sp>
      <p:sp>
        <p:nvSpPr>
          <p:cNvPr id="3" name="Text Placeholder 2">
            <a:extLst>
              <a:ext uri="{FF2B5EF4-FFF2-40B4-BE49-F238E27FC236}">
                <a16:creationId xmlns:a16="http://schemas.microsoft.com/office/drawing/2014/main" id="{1271D9B7-180A-7F73-93FB-20755D96F7B2}"/>
              </a:ext>
            </a:extLst>
          </p:cNvPr>
          <p:cNvSpPr>
            <a:spLocks noGrp="1"/>
          </p:cNvSpPr>
          <p:nvPr>
            <p:ph type="body" sz="quarter" idx="13"/>
          </p:nvPr>
        </p:nvSpPr>
        <p:spPr/>
        <p:txBody>
          <a:bodyPr>
            <a:noAutofit/>
          </a:bodyPr>
          <a:lstStyle/>
          <a:p>
            <a:r>
              <a:rPr lang="en-US" sz="6000" dirty="0"/>
              <a:t>Norovirus</a:t>
            </a:r>
          </a:p>
        </p:txBody>
      </p:sp>
      <p:sp>
        <p:nvSpPr>
          <p:cNvPr id="4" name="Text Placeholder 3">
            <a:extLst>
              <a:ext uri="{FF2B5EF4-FFF2-40B4-BE49-F238E27FC236}">
                <a16:creationId xmlns:a16="http://schemas.microsoft.com/office/drawing/2014/main" id="{97774BD6-7BF9-AF2A-C189-0EFA284099E3}"/>
              </a:ext>
            </a:extLst>
          </p:cNvPr>
          <p:cNvSpPr>
            <a:spLocks noGrp="1"/>
          </p:cNvSpPr>
          <p:nvPr>
            <p:ph type="body" sz="quarter" idx="14"/>
          </p:nvPr>
        </p:nvSpPr>
        <p:spPr/>
        <p:txBody>
          <a:bodyPr/>
          <a:lstStyle/>
          <a:p>
            <a:r>
              <a:rPr lang="en-US" dirty="0"/>
              <a:t>August 2024</a:t>
            </a:r>
          </a:p>
        </p:txBody>
      </p:sp>
    </p:spTree>
    <p:extLst>
      <p:ext uri="{BB962C8B-B14F-4D97-AF65-F5344CB8AC3E}">
        <p14:creationId xmlns:p14="http://schemas.microsoft.com/office/powerpoint/2010/main" val="312654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627A3-3BB1-9F84-C3D6-1E3841FB0B5E}"/>
              </a:ext>
            </a:extLst>
          </p:cNvPr>
          <p:cNvSpPr>
            <a:spLocks noGrp="1"/>
          </p:cNvSpPr>
          <p:nvPr>
            <p:ph type="subTitle" idx="11"/>
          </p:nvPr>
        </p:nvSpPr>
        <p:spPr>
          <a:xfrm>
            <a:off x="654615" y="2169052"/>
            <a:ext cx="9460055" cy="3683107"/>
          </a:xfrm>
        </p:spPr>
        <p:txBody>
          <a:bodyPr>
            <a:normAutofit/>
          </a:bodyPr>
          <a:lstStyle/>
          <a:p>
            <a:pPr marL="457200" indent="-457200">
              <a:buFont typeface="Arial" panose="020B0604020202020204" pitchFamily="34" charset="0"/>
              <a:buChar char="•"/>
            </a:pPr>
            <a:r>
              <a:rPr lang="en-GB" sz="2800" dirty="0"/>
              <a:t>Norovirus can be diagnosed based on symptoms</a:t>
            </a:r>
          </a:p>
          <a:p>
            <a:pPr marL="457200" indent="-457200">
              <a:buFont typeface="Arial" panose="020B0604020202020204" pitchFamily="34" charset="0"/>
              <a:buChar char="•"/>
            </a:pPr>
            <a:r>
              <a:rPr lang="en-GB" sz="2800" dirty="0"/>
              <a:t>Stool samples</a:t>
            </a:r>
          </a:p>
          <a:p>
            <a:pPr marL="457200" indent="-457200">
              <a:buFont typeface="Arial" panose="020B0604020202020204" pitchFamily="34" charset="0"/>
              <a:buChar char="•"/>
            </a:pPr>
            <a:r>
              <a:rPr lang="en-GB" sz="2800" dirty="0"/>
              <a:t>Vomit samples</a:t>
            </a:r>
          </a:p>
          <a:p>
            <a:pPr marL="457200" indent="-457200">
              <a:buFont typeface="Arial" panose="020B0604020202020204" pitchFamily="34" charset="0"/>
              <a:buChar char="•"/>
            </a:pPr>
            <a:r>
              <a:rPr lang="en-GB" sz="2800" dirty="0"/>
              <a:t>Food, water and environmental specimens</a:t>
            </a:r>
          </a:p>
          <a:p>
            <a:pPr marL="457200" indent="-457200">
              <a:buFont typeface="Arial" panose="020B0604020202020204" pitchFamily="34" charset="0"/>
              <a:buChar char="•"/>
            </a:pPr>
            <a:r>
              <a:rPr lang="en-GB" sz="2800" dirty="0"/>
              <a:t>RT-qPCR assays are the preferred method to detect norovirus because they are very sensitive and specific, Heyman, D, (2008)</a:t>
            </a:r>
          </a:p>
        </p:txBody>
      </p:sp>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p:txBody>
          <a:bodyPr/>
          <a:lstStyle/>
          <a:p>
            <a:r>
              <a:rPr lang="en-gb" sz="4000" b="1" dirty="0">
                <a:latin typeface="Arial" panose="020B0604020202020204" pitchFamily="34" charset="0"/>
                <a:cs typeface="Arial" panose="020B0604020202020204" pitchFamily="34" charset="0"/>
              </a:rPr>
              <a:t>Diagnosis</a:t>
            </a:r>
            <a:endParaRPr lang="en-GB" dirty="0"/>
          </a:p>
        </p:txBody>
      </p:sp>
    </p:spTree>
    <p:extLst>
      <p:ext uri="{BB962C8B-B14F-4D97-AF65-F5344CB8AC3E}">
        <p14:creationId xmlns:p14="http://schemas.microsoft.com/office/powerpoint/2010/main" val="116958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627A3-3BB1-9F84-C3D6-1E3841FB0B5E}"/>
              </a:ext>
            </a:extLst>
          </p:cNvPr>
          <p:cNvSpPr>
            <a:spLocks noGrp="1"/>
          </p:cNvSpPr>
          <p:nvPr>
            <p:ph type="subTitle" idx="11"/>
          </p:nvPr>
        </p:nvSpPr>
        <p:spPr>
          <a:xfrm>
            <a:off x="654616" y="1645920"/>
            <a:ext cx="10247846" cy="3831613"/>
          </a:xfrm>
        </p:spPr>
        <p:txBody>
          <a:bodyPr>
            <a:normAutofit/>
          </a:bodyPr>
          <a:lstStyle/>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Rest</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Encourage residents to remain hydrated, offer little and often sips of fluid to maintain hydration</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Symptoms normally subside within 2-3 days, if symptoms persist contact your healthcare provider for support</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Contact the GP regarding Residents medication as they may recommend holding certain medications</a:t>
            </a: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There is no prescribed treatment, symptom management is key, the risks are when individuals become significantly dehydrated requiring acute admission.  (NHS, 2021)</a:t>
            </a:r>
          </a:p>
          <a:p>
            <a:endParaRPr lang="en-GB" dirty="0"/>
          </a:p>
        </p:txBody>
      </p:sp>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a:xfrm>
            <a:off x="528007" y="704192"/>
            <a:ext cx="6938963" cy="676275"/>
          </a:xfrm>
        </p:spPr>
        <p:txBody>
          <a:bodyPr/>
          <a:lstStyle/>
          <a:p>
            <a:r>
              <a:rPr lang="en-GB" dirty="0"/>
              <a:t>Treatment and management</a:t>
            </a:r>
          </a:p>
        </p:txBody>
      </p:sp>
    </p:spTree>
    <p:extLst>
      <p:ext uri="{BB962C8B-B14F-4D97-AF65-F5344CB8AC3E}">
        <p14:creationId xmlns:p14="http://schemas.microsoft.com/office/powerpoint/2010/main" val="255382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627A3-3BB1-9F84-C3D6-1E3841FB0B5E}"/>
              </a:ext>
            </a:extLst>
          </p:cNvPr>
          <p:cNvSpPr>
            <a:spLocks noGrp="1"/>
          </p:cNvSpPr>
          <p:nvPr>
            <p:ph type="subTitle" idx="11"/>
          </p:nvPr>
        </p:nvSpPr>
        <p:spPr>
          <a:xfrm>
            <a:off x="485804" y="1076502"/>
            <a:ext cx="10669876" cy="4834771"/>
          </a:xfrm>
        </p:spPr>
        <p:txBody>
          <a:bodyPr>
            <a:normAutofit fontScale="85000" lnSpcReduction="20000"/>
          </a:bodyPr>
          <a:lstStyle/>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Do not share foods when there is an outbreak</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Use soap and water not alcohol gel, CDC, (2023)</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Wash hands using the 5 moments, (WHO 2009)</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PPE - </a:t>
            </a:r>
            <a:r>
              <a:rPr lang="en-US" dirty="0">
                <a:latin typeface="Arial" panose="020B0604020202020204" pitchFamily="34" charset="0"/>
                <a:cs typeface="Arial" panose="020B0604020202020204" pitchFamily="34" charset="0"/>
              </a:rPr>
              <a:t>u</a:t>
            </a:r>
            <a:r>
              <a:rPr lang="en-US" sz="2000" dirty="0">
                <a:latin typeface="Arial" panose="020B0604020202020204" pitchFamily="34" charset="0"/>
                <a:cs typeface="Arial" panose="020B0604020202020204" pitchFamily="34" charset="0"/>
              </a:rPr>
              <a:t>se gloves and aprons when supporting individuals suspected of having the virus</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Risk assessment and patient placement. Cohort where possible</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Wipe down surfaces with a detergent and hypochlorite</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When cleaning use disposable cloths/mops wherever possible</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Enhanced cleaning</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Waste should be discarded as clinical waste</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Linen should be treated as infectious, Perry, C,(2007).</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Use separate bathrooms and wipe down surfaces immediately after use</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Cough Etiquette</a:t>
            </a:r>
          </a:p>
          <a:p>
            <a:pPr marL="457200" indent="-457200" rtl="0">
              <a:buFont typeface="Arial" panose="020B0604020202020204" pitchFamily="34" charset="0"/>
              <a:buChar char="•"/>
            </a:pPr>
            <a:r>
              <a:rPr lang="en-US" sz="2000" dirty="0">
                <a:latin typeface="Arial" panose="020B0604020202020204" pitchFamily="34" charset="0"/>
                <a:cs typeface="Arial" panose="020B0604020202020204" pitchFamily="34" charset="0"/>
              </a:rPr>
              <a:t>Ventilation</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Staff should stay at home for 48 hours after last episode of either vomiting or diarrhea </a:t>
            </a:r>
          </a:p>
          <a:p>
            <a:pPr marL="0" indent="0">
              <a:buNone/>
            </a:pPr>
            <a:r>
              <a:rPr lang="en-US" sz="1400" i="1" dirty="0">
                <a:latin typeface="Arial" panose="020B0604020202020204" pitchFamily="34" charset="0"/>
                <a:cs typeface="Arial" panose="020B0604020202020204" pitchFamily="34" charset="0"/>
              </a:rPr>
              <a:t>NHS England, ND </a:t>
            </a:r>
          </a:p>
          <a:p>
            <a:endParaRPr lang="en-GB" dirty="0"/>
          </a:p>
        </p:txBody>
      </p:sp>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a:xfrm>
            <a:off x="485804" y="400227"/>
            <a:ext cx="8995821" cy="676275"/>
          </a:xfrm>
        </p:spPr>
        <p:txBody>
          <a:bodyPr>
            <a:normAutofit/>
          </a:bodyPr>
          <a:lstStyle/>
          <a:p>
            <a:r>
              <a:rPr lang="en-GB" dirty="0"/>
              <a:t>Infection Prevention Management</a:t>
            </a:r>
          </a:p>
        </p:txBody>
      </p:sp>
    </p:spTree>
    <p:extLst>
      <p:ext uri="{BB962C8B-B14F-4D97-AF65-F5344CB8AC3E}">
        <p14:creationId xmlns:p14="http://schemas.microsoft.com/office/powerpoint/2010/main" val="422102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627A3-3BB1-9F84-C3D6-1E3841FB0B5E}"/>
              </a:ext>
            </a:extLst>
          </p:cNvPr>
          <p:cNvSpPr>
            <a:spLocks noGrp="1"/>
          </p:cNvSpPr>
          <p:nvPr>
            <p:ph type="subTitle" idx="11"/>
          </p:nvPr>
        </p:nvSpPr>
        <p:spPr>
          <a:xfrm>
            <a:off x="497597" y="1065987"/>
            <a:ext cx="9791711" cy="4411546"/>
          </a:xfrm>
        </p:spPr>
        <p:txBody>
          <a:bodyPr>
            <a:normAutofit fontScale="55000" lnSpcReduction="20000"/>
          </a:bodyPr>
          <a:lstStyle/>
          <a:p>
            <a:pPr>
              <a:lnSpc>
                <a:spcPct val="120000"/>
              </a:lnSpc>
              <a:spcBef>
                <a:spcPts val="600"/>
              </a:spcBef>
            </a:pPr>
            <a:r>
              <a:rPr lang="en-GB" sz="2200" dirty="0">
                <a:latin typeface="Arial" panose="020B0604020202020204" pitchFamily="34" charset="0"/>
                <a:cs typeface="Arial" panose="020B0604020202020204" pitchFamily="34" charset="0"/>
              </a:rPr>
              <a:t>Centres for disease Control, (2023). </a:t>
            </a:r>
            <a:r>
              <a:rPr lang="en-GB" sz="2200" dirty="0">
                <a:latin typeface="Arial" panose="020B0604020202020204" pitchFamily="34" charset="0"/>
                <a:cs typeface="Arial" panose="020B0604020202020204" pitchFamily="34" charset="0"/>
                <a:hlinkClick r:id="rId2"/>
              </a:rPr>
              <a:t>About Norovirus | CDC</a:t>
            </a:r>
            <a:r>
              <a:rPr lang="en-GB" sz="2200" dirty="0">
                <a:latin typeface="Arial" panose="020B0604020202020204" pitchFamily="34" charset="0"/>
                <a:cs typeface="Arial" panose="020B0604020202020204" pitchFamily="34" charset="0"/>
              </a:rPr>
              <a:t> 20/11/2023</a:t>
            </a:r>
          </a:p>
          <a:p>
            <a:pPr>
              <a:lnSpc>
                <a:spcPct val="120000"/>
              </a:lnSpc>
              <a:spcBef>
                <a:spcPts val="600"/>
              </a:spcBef>
            </a:pPr>
            <a:r>
              <a:rPr lang="en-GB" sz="2200" dirty="0">
                <a:latin typeface="Arial" panose="020B0604020202020204" pitchFamily="34" charset="0"/>
                <a:cs typeface="Arial" panose="020B0604020202020204" pitchFamily="34" charset="0"/>
              </a:rPr>
              <a:t>Damani, N, (2003). Manual of Infection Prevention and Control, 3</a:t>
            </a:r>
            <a:r>
              <a:rPr lang="en-GB" sz="2200" baseline="30000" dirty="0">
                <a:latin typeface="Arial" panose="020B0604020202020204" pitchFamily="34" charset="0"/>
                <a:cs typeface="Arial" panose="020B0604020202020204" pitchFamily="34" charset="0"/>
              </a:rPr>
              <a:t>rd</a:t>
            </a:r>
            <a:r>
              <a:rPr lang="en-GB" sz="2200" dirty="0">
                <a:latin typeface="Arial" panose="020B0604020202020204" pitchFamily="34" charset="0"/>
                <a:cs typeface="Arial" panose="020B0604020202020204" pitchFamily="34" charset="0"/>
              </a:rPr>
              <a:t> Edition. New York, Oxford University Press Inc</a:t>
            </a:r>
          </a:p>
          <a:p>
            <a:pPr>
              <a:lnSpc>
                <a:spcPct val="120000"/>
              </a:lnSpc>
              <a:spcBef>
                <a:spcPts val="600"/>
              </a:spcBef>
            </a:pPr>
            <a:r>
              <a:rPr lang="en-GB" sz="2200" kern="100" dirty="0">
                <a:effectLst/>
                <a:latin typeface="Arial" panose="020B0604020202020204" pitchFamily="34" charset="0"/>
                <a:ea typeface="Calibri" panose="020F0502020204030204" pitchFamily="34" charset="0"/>
                <a:cs typeface="Arial" panose="020B0604020202020204" pitchFamily="34" charset="0"/>
              </a:rPr>
              <a:t>Gillespie, S. and Bamford, K, (2012). </a:t>
            </a:r>
            <a:r>
              <a:rPr lang="en-GB" sz="2200" i="1" kern="100" dirty="0">
                <a:effectLst/>
                <a:latin typeface="Arial" panose="020B0604020202020204" pitchFamily="34" charset="0"/>
                <a:ea typeface="Calibri" panose="020F0502020204030204" pitchFamily="34" charset="0"/>
                <a:cs typeface="Arial" panose="020B0604020202020204" pitchFamily="34" charset="0"/>
              </a:rPr>
              <a:t>Medical microbiology and Infection at a glance</a:t>
            </a:r>
            <a:r>
              <a:rPr lang="en-GB" sz="2200" kern="100" dirty="0">
                <a:effectLst/>
                <a:latin typeface="Arial" panose="020B0604020202020204" pitchFamily="34" charset="0"/>
                <a:ea typeface="Calibri" panose="020F0502020204030204" pitchFamily="34" charset="0"/>
                <a:cs typeface="Arial" panose="020B0604020202020204" pitchFamily="34" charset="0"/>
              </a:rPr>
              <a:t>. 4</a:t>
            </a:r>
            <a:r>
              <a:rPr lang="en-GB" sz="2200" kern="100" baseline="30000" dirty="0">
                <a:effectLst/>
                <a:latin typeface="Arial" panose="020B0604020202020204" pitchFamily="34" charset="0"/>
                <a:ea typeface="Calibri" panose="020F0502020204030204" pitchFamily="34" charset="0"/>
                <a:cs typeface="Arial" panose="020B0604020202020204" pitchFamily="34" charset="0"/>
              </a:rPr>
              <a:t>th</a:t>
            </a:r>
            <a:r>
              <a:rPr lang="en-GB" sz="2200" kern="100" dirty="0">
                <a:effectLst/>
                <a:latin typeface="Arial" panose="020B0604020202020204" pitchFamily="34" charset="0"/>
                <a:ea typeface="Calibri" panose="020F0502020204030204" pitchFamily="34" charset="0"/>
                <a:cs typeface="Arial" panose="020B0604020202020204" pitchFamily="34" charset="0"/>
              </a:rPr>
              <a:t> Edition. John Wiley &amp; Sons ltd</a:t>
            </a:r>
            <a:endParaRPr lang="en-GB" sz="2200" dirty="0">
              <a:latin typeface="Arial" panose="020B0604020202020204" pitchFamily="34" charset="0"/>
              <a:cs typeface="Arial" panose="020B0604020202020204" pitchFamily="34" charset="0"/>
            </a:endParaRPr>
          </a:p>
          <a:p>
            <a:pPr>
              <a:lnSpc>
                <a:spcPct val="120000"/>
              </a:lnSpc>
              <a:spcBef>
                <a:spcPts val="600"/>
              </a:spcBef>
            </a:pPr>
            <a:r>
              <a:rPr lang="en-GB" sz="2200" dirty="0">
                <a:latin typeface="Arial" panose="020B0604020202020204" pitchFamily="34" charset="0"/>
                <a:cs typeface="Arial" panose="020B0604020202020204" pitchFamily="34" charset="0"/>
              </a:rPr>
              <a:t>Heyman, D, (2008). Control of communicable diseases manual, 19</a:t>
            </a:r>
            <a:r>
              <a:rPr lang="en-GB" sz="2200" baseline="30000" dirty="0">
                <a:latin typeface="Arial" panose="020B0604020202020204" pitchFamily="34" charset="0"/>
                <a:cs typeface="Arial" panose="020B0604020202020204" pitchFamily="34" charset="0"/>
              </a:rPr>
              <a:t>th</a:t>
            </a:r>
            <a:r>
              <a:rPr lang="en-GB" sz="2200" dirty="0">
                <a:latin typeface="Arial" panose="020B0604020202020204" pitchFamily="34" charset="0"/>
                <a:cs typeface="Arial" panose="020B0604020202020204" pitchFamily="34" charset="0"/>
              </a:rPr>
              <a:t> Edition 2008. Washington DC, American health association</a:t>
            </a:r>
          </a:p>
          <a:p>
            <a:pPr>
              <a:lnSpc>
                <a:spcPct val="120000"/>
              </a:lnSpc>
              <a:spcBef>
                <a:spcPts val="600"/>
              </a:spcBef>
            </a:pPr>
            <a:r>
              <a:rPr lang="en-GB" sz="2200" dirty="0">
                <a:latin typeface="Arial" panose="020B0604020202020204" pitchFamily="34" charset="0"/>
                <a:cs typeface="Arial" panose="020B0604020202020204" pitchFamily="34" charset="0"/>
              </a:rPr>
              <a:t>Hawker, J, </a:t>
            </a:r>
            <a:r>
              <a:rPr lang="en-GB" sz="2200" dirty="0" err="1">
                <a:latin typeface="Arial" panose="020B0604020202020204" pitchFamily="34" charset="0"/>
                <a:cs typeface="Arial" panose="020B0604020202020204" pitchFamily="34" charset="0"/>
              </a:rPr>
              <a:t>Begg</a:t>
            </a:r>
            <a:r>
              <a:rPr lang="en-GB" sz="2200" dirty="0">
                <a:latin typeface="Arial" panose="020B0604020202020204" pitchFamily="34" charset="0"/>
                <a:cs typeface="Arial" panose="020B0604020202020204" pitchFamily="34" charset="0"/>
              </a:rPr>
              <a:t>, N, Blair, I, </a:t>
            </a:r>
            <a:r>
              <a:rPr lang="en-GB" sz="2200" dirty="0" err="1">
                <a:latin typeface="Arial" panose="020B0604020202020204" pitchFamily="34" charset="0"/>
                <a:cs typeface="Arial" panose="020B0604020202020204" pitchFamily="34" charset="0"/>
              </a:rPr>
              <a:t>Reintjes</a:t>
            </a:r>
            <a:r>
              <a:rPr lang="en-GB" sz="2200" dirty="0">
                <a:latin typeface="Arial" panose="020B0604020202020204" pitchFamily="34" charset="0"/>
                <a:cs typeface="Arial" panose="020B0604020202020204" pitchFamily="34" charset="0"/>
              </a:rPr>
              <a:t>, R and Weinberg, J, 2006. Communicable disease control handbook, 2</a:t>
            </a:r>
            <a:r>
              <a:rPr lang="en-GB" sz="2200" baseline="30000" dirty="0">
                <a:latin typeface="Arial" panose="020B0604020202020204" pitchFamily="34" charset="0"/>
                <a:cs typeface="Arial" panose="020B0604020202020204" pitchFamily="34" charset="0"/>
              </a:rPr>
              <a:t>nd</a:t>
            </a:r>
            <a:r>
              <a:rPr lang="en-GB" sz="2200" dirty="0">
                <a:latin typeface="Arial" panose="020B0604020202020204" pitchFamily="34" charset="0"/>
                <a:cs typeface="Arial" panose="020B0604020202020204" pitchFamily="34" charset="0"/>
              </a:rPr>
              <a:t> Edition. Massachusetts, Blackwell Publishing Ltd</a:t>
            </a:r>
          </a:p>
          <a:p>
            <a:pPr>
              <a:lnSpc>
                <a:spcPct val="120000"/>
              </a:lnSpc>
              <a:spcBef>
                <a:spcPts val="600"/>
              </a:spcBef>
            </a:pPr>
            <a:r>
              <a:rPr lang="en-GB" sz="2200" dirty="0">
                <a:latin typeface="Arial" panose="020B0604020202020204" pitchFamily="34" charset="0"/>
                <a:cs typeface="Arial" panose="020B0604020202020204" pitchFamily="34" charset="0"/>
              </a:rPr>
              <a:t>Roth, A and Karst, S, (2016). Norovirus Mechanisms of Immune Antagonism</a:t>
            </a:r>
            <a:r>
              <a:rPr lang="en-GB" sz="2200" b="1" i="1" dirty="0">
                <a:latin typeface="Arial" panose="020B0604020202020204" pitchFamily="34" charset="0"/>
                <a:cs typeface="Arial" panose="020B0604020202020204" pitchFamily="34" charset="0"/>
              </a:rPr>
              <a:t>. </a:t>
            </a:r>
            <a:r>
              <a:rPr lang="en-GB" sz="2200" i="1" dirty="0">
                <a:latin typeface="Arial" panose="020B0604020202020204" pitchFamily="34" charset="0"/>
                <a:cs typeface="Arial" panose="020B0604020202020204" pitchFamily="34" charset="0"/>
              </a:rPr>
              <a:t>National Library of Medicine, 16;24-30 </a:t>
            </a:r>
            <a:r>
              <a:rPr lang="en-GB" sz="2200" i="1" dirty="0">
                <a:latin typeface="Arial" panose="020B0604020202020204" pitchFamily="34" charset="0"/>
                <a:cs typeface="Arial" panose="020B0604020202020204" pitchFamily="34" charset="0"/>
                <a:hlinkClick r:id="rId3"/>
              </a:rPr>
              <a:t>https://doi.org/10.1016%2Fj.coviro.2015.11.005</a:t>
            </a:r>
            <a:r>
              <a:rPr lang="en-GB" sz="2200" i="1" dirty="0">
                <a:latin typeface="Arial" panose="020B0604020202020204" pitchFamily="34" charset="0"/>
                <a:cs typeface="Arial" panose="020B0604020202020204" pitchFamily="34" charset="0"/>
              </a:rPr>
              <a:t> 24/11/2023</a:t>
            </a:r>
          </a:p>
          <a:p>
            <a:pPr>
              <a:lnSpc>
                <a:spcPct val="120000"/>
              </a:lnSpc>
              <a:spcBef>
                <a:spcPts val="600"/>
              </a:spcBef>
            </a:pPr>
            <a:r>
              <a:rPr lang="en-GB" sz="2200" kern="100" dirty="0">
                <a:latin typeface="Arial" panose="020B0604020202020204" pitchFamily="34" charset="0"/>
                <a:ea typeface="Calibri" panose="020F0502020204030204" pitchFamily="34" charset="0"/>
                <a:cs typeface="Arial" panose="020B0604020202020204" pitchFamily="34" charset="0"/>
              </a:rPr>
              <a:t>NHS England (2022). National Infection pretention and Control Manual, (NIPCM). </a:t>
            </a:r>
            <a:r>
              <a:rPr lang="en-GB" sz="2200" dirty="0">
                <a:hlinkClick r:id="rId4"/>
              </a:rPr>
              <a:t>NHS England » National infection prevention and control manual (NIPCM) for England</a:t>
            </a:r>
            <a:r>
              <a:rPr lang="en-GB" sz="2200" dirty="0"/>
              <a:t>. </a:t>
            </a:r>
            <a:r>
              <a:rPr lang="en-GB" sz="2200" kern="100" dirty="0">
                <a:latin typeface="Arial" panose="020B0604020202020204" pitchFamily="34" charset="0"/>
                <a:ea typeface="Calibri" panose="020F0502020204030204" pitchFamily="34" charset="0"/>
                <a:cs typeface="Arial" panose="020B0604020202020204" pitchFamily="34" charset="0"/>
              </a:rPr>
              <a:t>20/11/2023</a:t>
            </a:r>
            <a:endParaRPr lang="en-GB" sz="2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600"/>
              </a:spcBef>
            </a:pPr>
            <a:r>
              <a:rPr lang="en-GB" sz="2200" kern="100" dirty="0">
                <a:effectLst/>
                <a:latin typeface="Arial" panose="020B0604020202020204" pitchFamily="34" charset="0"/>
                <a:ea typeface="Calibri" panose="020F0502020204030204" pitchFamily="34" charset="0"/>
                <a:cs typeface="Arial" panose="020B0604020202020204" pitchFamily="34" charset="0"/>
              </a:rPr>
              <a:t>NHS, (2021).</a:t>
            </a:r>
            <a:r>
              <a:rPr lang="en-GB" sz="2200" kern="100" dirty="0">
                <a:latin typeface="Arial" panose="020B0604020202020204" pitchFamily="34" charset="0"/>
                <a:ea typeface="Calibri" panose="020F050202020403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hlinkClick r:id="rId5"/>
              </a:rPr>
              <a:t>Norovirus (vomiting bug) - NHS (www.nhs.uk)</a:t>
            </a:r>
            <a:r>
              <a:rPr lang="en-GB" sz="2200" dirty="0">
                <a:latin typeface="Arial" panose="020B0604020202020204" pitchFamily="34" charset="0"/>
                <a:cs typeface="Arial" panose="020B0604020202020204" pitchFamily="34" charset="0"/>
              </a:rPr>
              <a:t>, 20/11/2023.</a:t>
            </a:r>
            <a:endParaRPr lang="en-GB" sz="2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600"/>
              </a:spcBef>
            </a:pPr>
            <a:r>
              <a:rPr lang="en-GB" sz="2200" kern="100" dirty="0">
                <a:effectLst/>
                <a:latin typeface="Arial" panose="020B0604020202020204" pitchFamily="34" charset="0"/>
                <a:ea typeface="Calibri" panose="020F0502020204030204" pitchFamily="34" charset="0"/>
                <a:cs typeface="Arial" panose="020B0604020202020204" pitchFamily="34" charset="0"/>
              </a:rPr>
              <a:t>Norovirus Illness: Key Facts, (2015). </a:t>
            </a:r>
            <a:r>
              <a:rPr lang="en-GB" sz="2200" dirty="0">
                <a:latin typeface="Arial" panose="020B0604020202020204" pitchFamily="34" charset="0"/>
                <a:cs typeface="Arial" panose="020B0604020202020204" pitchFamily="34" charset="0"/>
                <a:hlinkClick r:id="rId6"/>
              </a:rPr>
              <a:t>Norovirus Illness: Key Facts (cdc.gov)</a:t>
            </a:r>
            <a:r>
              <a:rPr lang="en-GB" sz="2200" kern="100" dirty="0">
                <a:effectLst/>
                <a:latin typeface="Arial" panose="020B0604020202020204" pitchFamily="34" charset="0"/>
                <a:ea typeface="Calibri" panose="020F0502020204030204" pitchFamily="34" charset="0"/>
                <a:cs typeface="Arial" panose="020B0604020202020204" pitchFamily="34" charset="0"/>
              </a:rPr>
              <a:t> 19/11/2023.</a:t>
            </a:r>
          </a:p>
          <a:p>
            <a:pPr>
              <a:lnSpc>
                <a:spcPct val="120000"/>
              </a:lnSpc>
              <a:spcBef>
                <a:spcPts val="600"/>
              </a:spcBef>
            </a:pPr>
            <a:r>
              <a:rPr lang="en-GB" sz="2200" kern="100" dirty="0">
                <a:latin typeface="Arial" panose="020B0604020202020204" pitchFamily="34" charset="0"/>
                <a:ea typeface="Calibri" panose="020F0502020204030204" pitchFamily="34" charset="0"/>
                <a:cs typeface="Arial" panose="020B0604020202020204" pitchFamily="34" charset="0"/>
              </a:rPr>
              <a:t>Perry, C, (2007). Infection Prevention and Control, essential skills for Nurses. Oxford, Blackwell Publishing ltd.</a:t>
            </a:r>
            <a:endParaRPr lang="en-GB" sz="2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600"/>
              </a:spcBef>
            </a:pPr>
            <a:r>
              <a:rPr lang="en-GB" sz="2200" dirty="0">
                <a:latin typeface="Arial" panose="020B0604020202020204" pitchFamily="34" charset="0"/>
                <a:cs typeface="Arial" panose="020B0604020202020204" pitchFamily="34" charset="0"/>
              </a:rPr>
              <a:t>Virology research services, (2022). </a:t>
            </a:r>
            <a:r>
              <a:rPr lang="en-GB" sz="2200" dirty="0">
                <a:latin typeface="Arial" panose="020B0604020202020204" pitchFamily="34" charset="0"/>
                <a:cs typeface="Arial" panose="020B0604020202020204" pitchFamily="34" charset="0"/>
                <a:hlinkClick r:id="rId7"/>
              </a:rPr>
              <a:t>The virus of the month: norovirus | VIROLOGY RESEARCH SERVICES</a:t>
            </a:r>
            <a:r>
              <a:rPr lang="en-GB" sz="2200" dirty="0">
                <a:latin typeface="Arial" panose="020B0604020202020204" pitchFamily="34" charset="0"/>
                <a:cs typeface="Arial" panose="020B0604020202020204" pitchFamily="34" charset="0"/>
              </a:rPr>
              <a:t> 20/11/2023. </a:t>
            </a:r>
          </a:p>
          <a:p>
            <a:pPr>
              <a:lnSpc>
                <a:spcPct val="120000"/>
              </a:lnSpc>
              <a:spcBef>
                <a:spcPts val="600"/>
              </a:spcBef>
            </a:pPr>
            <a:r>
              <a:rPr lang="en-GB" sz="2200" dirty="0">
                <a:latin typeface="Arial" panose="020B0604020202020204" pitchFamily="34" charset="0"/>
                <a:cs typeface="Arial" panose="020B0604020202020204" pitchFamily="34" charset="0"/>
              </a:rPr>
              <a:t>WHO, (2009). Your 5 moments for Hand Hygiene.  </a:t>
            </a:r>
            <a:r>
              <a:rPr lang="en-GB" sz="2200" dirty="0">
                <a:latin typeface="Arial" panose="020B0604020202020204" pitchFamily="34" charset="0"/>
                <a:cs typeface="Arial" panose="020B0604020202020204" pitchFamily="34" charset="0"/>
                <a:hlinkClick r:id="rId8"/>
              </a:rPr>
              <a:t>World Health Organisation, (2009). New_5_Moments_Poster (who.int)</a:t>
            </a:r>
            <a:r>
              <a:rPr lang="en-GB" sz="2200" dirty="0">
                <a:latin typeface="Arial" panose="020B0604020202020204" pitchFamily="34" charset="0"/>
                <a:cs typeface="Arial" panose="020B0604020202020204" pitchFamily="34" charset="0"/>
              </a:rPr>
              <a:t> 20/11/2023</a:t>
            </a:r>
          </a:p>
          <a:p>
            <a:pPr>
              <a:lnSpc>
                <a:spcPct val="120000"/>
              </a:lnSpc>
              <a:spcBef>
                <a:spcPts val="600"/>
              </a:spcBef>
            </a:pPr>
            <a:r>
              <a:rPr lang="en-GB" sz="2200" dirty="0">
                <a:latin typeface="Arial" panose="020B0604020202020204" pitchFamily="34" charset="0"/>
                <a:cs typeface="Arial" panose="020B0604020202020204" pitchFamily="34" charset="0"/>
              </a:rPr>
              <a:t>WHO, (2023). Immunization, Vaccines and Biologicals. </a:t>
            </a:r>
            <a:r>
              <a:rPr lang="en-GB" sz="2200" dirty="0">
                <a:latin typeface="Arial" panose="020B0604020202020204" pitchFamily="34" charset="0"/>
                <a:cs typeface="Arial" panose="020B0604020202020204" pitchFamily="34" charset="0"/>
                <a:hlinkClick r:id="rId9"/>
              </a:rPr>
              <a:t>Immunization, Vaccines and Biologicals (who.int)</a:t>
            </a:r>
            <a:r>
              <a:rPr lang="en-GB" sz="2200" dirty="0">
                <a:latin typeface="Arial" panose="020B0604020202020204" pitchFamily="34" charset="0"/>
                <a:cs typeface="Arial" panose="020B0604020202020204" pitchFamily="34" charset="0"/>
              </a:rPr>
              <a:t>. 20/11/2023</a:t>
            </a:r>
          </a:p>
          <a:p>
            <a:pPr>
              <a:lnSpc>
                <a:spcPct val="120000"/>
              </a:lnSpc>
              <a:spcBef>
                <a:spcPts val="600"/>
              </a:spcBef>
            </a:pPr>
            <a:r>
              <a:rPr lang="en-GB" sz="2200" dirty="0">
                <a:latin typeface="Arial" panose="020B0604020202020204" pitchFamily="34" charset="0"/>
                <a:cs typeface="Arial" panose="020B0604020202020204" pitchFamily="34" charset="0"/>
              </a:rPr>
              <a:t>Weston, D, (2013). Infection Prevention and Control, Therapy in practice. 2</a:t>
            </a:r>
            <a:r>
              <a:rPr lang="en-GB" sz="2200" baseline="30000" dirty="0">
                <a:latin typeface="Arial" panose="020B0604020202020204" pitchFamily="34" charset="0"/>
                <a:cs typeface="Arial" panose="020B0604020202020204" pitchFamily="34" charset="0"/>
              </a:rPr>
              <a:t>nd</a:t>
            </a:r>
            <a:r>
              <a:rPr lang="en-GB" sz="2200" dirty="0">
                <a:latin typeface="Arial" panose="020B0604020202020204" pitchFamily="34" charset="0"/>
                <a:cs typeface="Arial" panose="020B0604020202020204" pitchFamily="34" charset="0"/>
              </a:rPr>
              <a:t> Edition.  West Sussex, John Wiley and son’s Ltd.</a:t>
            </a:r>
            <a:endParaRPr lang="en-GB" sz="2200" i="1" dirty="0">
              <a:latin typeface="Arial" panose="020B0604020202020204" pitchFamily="34" charset="0"/>
              <a:cs typeface="Arial" panose="020B0604020202020204" pitchFamily="34" charset="0"/>
            </a:endParaRPr>
          </a:p>
          <a:p>
            <a:endParaRPr lang="en-GB" dirty="0"/>
          </a:p>
        </p:txBody>
      </p:sp>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a:xfrm>
            <a:off x="497598" y="389712"/>
            <a:ext cx="6938963" cy="676275"/>
          </a:xfrm>
        </p:spPr>
        <p:txBody>
          <a:bodyPr/>
          <a:lstStyle/>
          <a:p>
            <a:r>
              <a:rPr lang="en-GB" dirty="0"/>
              <a:t>References</a:t>
            </a:r>
          </a:p>
        </p:txBody>
      </p:sp>
    </p:spTree>
    <p:extLst>
      <p:ext uri="{BB962C8B-B14F-4D97-AF65-F5344CB8AC3E}">
        <p14:creationId xmlns:p14="http://schemas.microsoft.com/office/powerpoint/2010/main" val="161529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627A3-3BB1-9F84-C3D6-1E3841FB0B5E}"/>
              </a:ext>
            </a:extLst>
          </p:cNvPr>
          <p:cNvSpPr>
            <a:spLocks noGrp="1"/>
          </p:cNvSpPr>
          <p:nvPr>
            <p:ph type="subTitle" idx="11"/>
          </p:nvPr>
        </p:nvSpPr>
        <p:spPr/>
        <p:txBody>
          <a:bodyPr>
            <a:normAutofit lnSpcReduction="10000"/>
          </a:bodyPr>
          <a:lstStyle/>
          <a:p>
            <a:pPr rtl="0"/>
            <a:r>
              <a:rPr lang="en-gb" dirty="0">
                <a:latin typeface="Arial" panose="020B0604020202020204" pitchFamily="34" charset="0"/>
                <a:cs typeface="Arial" panose="020B0604020202020204" pitchFamily="34" charset="0"/>
              </a:rPr>
              <a:t>Definition</a:t>
            </a:r>
          </a:p>
          <a:p>
            <a:pPr rtl="0"/>
            <a:r>
              <a:rPr lang="en-gb" dirty="0">
                <a:latin typeface="Arial" panose="020B0604020202020204" pitchFamily="34" charset="0"/>
                <a:cs typeface="Arial" panose="020B0604020202020204" pitchFamily="34" charset="0"/>
              </a:rPr>
              <a:t>Epidemiology</a:t>
            </a:r>
          </a:p>
          <a:p>
            <a:pPr rtl="0"/>
            <a:r>
              <a:rPr lang="en-gb" dirty="0" err="1">
                <a:latin typeface="Arial" panose="020B0604020202020204" pitchFamily="34" charset="0"/>
                <a:cs typeface="Arial" panose="020B0604020202020204" pitchFamily="34" charset="0"/>
              </a:rPr>
              <a:t>Etiology</a:t>
            </a:r>
            <a:endParaRPr lang="en-gb" dirty="0">
              <a:latin typeface="Arial" panose="020B0604020202020204" pitchFamily="34" charset="0"/>
              <a:cs typeface="Arial" panose="020B0604020202020204" pitchFamily="34" charset="0"/>
            </a:endParaRPr>
          </a:p>
          <a:p>
            <a:pPr rtl="0"/>
            <a:r>
              <a:rPr lang="en-GB" dirty="0">
                <a:latin typeface="Arial" panose="020B0604020202020204" pitchFamily="34" charset="0"/>
                <a:cs typeface="Arial" panose="020B0604020202020204" pitchFamily="34" charset="0"/>
              </a:rPr>
              <a:t>Pathophysiology and pathogenesis</a:t>
            </a:r>
          </a:p>
          <a:p>
            <a:pPr rtl="0"/>
            <a:r>
              <a:rPr lang="en-GB" dirty="0">
                <a:latin typeface="Arial" panose="020B0604020202020204" pitchFamily="34" charset="0"/>
                <a:cs typeface="Arial" panose="020B0604020202020204" pitchFamily="34" charset="0"/>
              </a:rPr>
              <a:t>Immune Response</a:t>
            </a:r>
          </a:p>
          <a:p>
            <a:pPr rtl="0"/>
            <a:r>
              <a:rPr lang="en-GB" dirty="0">
                <a:latin typeface="Arial" panose="020B0604020202020204" pitchFamily="34" charset="0"/>
                <a:cs typeface="Arial" panose="020B0604020202020204" pitchFamily="34" charset="0"/>
              </a:rPr>
              <a:t>Transmission and communicability</a:t>
            </a:r>
          </a:p>
          <a:p>
            <a:pPr rtl="0"/>
            <a:r>
              <a:rPr lang="en-GB" dirty="0">
                <a:latin typeface="Arial" panose="020B0604020202020204" pitchFamily="34" charset="0"/>
                <a:cs typeface="Arial" panose="020B0604020202020204" pitchFamily="34" charset="0"/>
              </a:rPr>
              <a:t>Diagnosis</a:t>
            </a:r>
          </a:p>
          <a:p>
            <a:pPr rtl="0"/>
            <a:r>
              <a:rPr lang="en-GB" dirty="0">
                <a:latin typeface="Arial" panose="020B0604020202020204" pitchFamily="34" charset="0"/>
                <a:cs typeface="Arial" panose="020B0604020202020204" pitchFamily="34" charset="0"/>
              </a:rPr>
              <a:t>Treatment and management</a:t>
            </a:r>
          </a:p>
          <a:p>
            <a:pPr rtl="0"/>
            <a:r>
              <a:rPr lang="en-GB" dirty="0">
                <a:latin typeface="Arial" panose="020B0604020202020204" pitchFamily="34" charset="0"/>
                <a:cs typeface="Arial" panose="020B0604020202020204" pitchFamily="34" charset="0"/>
              </a:rPr>
              <a:t>Prevention</a:t>
            </a:r>
            <a:endParaRPr lang="en-US" dirty="0">
              <a:latin typeface="Arial" panose="020B0604020202020204" pitchFamily="34" charset="0"/>
              <a:cs typeface="Arial" panose="020B0604020202020204" pitchFamily="34" charset="0"/>
            </a:endParaRPr>
          </a:p>
          <a:p>
            <a:endParaRPr lang="en-GB" dirty="0"/>
          </a:p>
        </p:txBody>
      </p:sp>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74664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627A3-3BB1-9F84-C3D6-1E3841FB0B5E}"/>
              </a:ext>
            </a:extLst>
          </p:cNvPr>
          <p:cNvSpPr>
            <a:spLocks noGrp="1"/>
          </p:cNvSpPr>
          <p:nvPr>
            <p:ph type="subTitle" idx="11"/>
          </p:nvPr>
        </p:nvSpPr>
        <p:spPr/>
        <p:txBody>
          <a:bodyPr/>
          <a:lstStyle/>
          <a:p>
            <a:pPr marL="0" indent="0">
              <a:buNone/>
            </a:pPr>
            <a:r>
              <a:rPr lang="en-GB" sz="3200" b="1" dirty="0">
                <a:latin typeface="Arial" panose="020B0604020202020204" pitchFamily="34" charset="0"/>
                <a:cs typeface="Arial" panose="020B0604020202020204" pitchFamily="34" charset="0"/>
              </a:rPr>
              <a:t>‘Norovirus are a group of non-enveloped, single-stranded RNA viruses that primarily cause acute gastroenteritis, (inflammation of the stomach and/or intestines)’</a:t>
            </a:r>
          </a:p>
          <a:p>
            <a:pPr marL="0" indent="0">
              <a:buNone/>
            </a:pPr>
            <a:r>
              <a:rPr lang="en-GB" b="1" i="1" dirty="0">
                <a:latin typeface="Arial" panose="020B0604020202020204" pitchFamily="34" charset="0"/>
                <a:cs typeface="Arial" panose="020B0604020202020204" pitchFamily="34" charset="0"/>
              </a:rPr>
              <a:t>(CDC, 2021)</a:t>
            </a:r>
          </a:p>
          <a:p>
            <a:endParaRPr lang="en-GB" dirty="0"/>
          </a:p>
        </p:txBody>
      </p:sp>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p:txBody>
          <a:bodyPr/>
          <a:lstStyle/>
          <a:p>
            <a:r>
              <a:rPr lang="en-gb" sz="4000" b="1" dirty="0">
                <a:latin typeface="Arial" panose="020B0604020202020204" pitchFamily="34" charset="0"/>
                <a:cs typeface="Arial" panose="020B0604020202020204" pitchFamily="34" charset="0"/>
              </a:rPr>
              <a:t> Definition</a:t>
            </a:r>
            <a:endParaRPr lang="en-GB" dirty="0"/>
          </a:p>
        </p:txBody>
      </p:sp>
    </p:spTree>
    <p:extLst>
      <p:ext uri="{BB962C8B-B14F-4D97-AF65-F5344CB8AC3E}">
        <p14:creationId xmlns:p14="http://schemas.microsoft.com/office/powerpoint/2010/main" val="152896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627A3-3BB1-9F84-C3D6-1E3841FB0B5E}"/>
              </a:ext>
            </a:extLst>
          </p:cNvPr>
          <p:cNvSpPr>
            <a:spLocks noGrp="1"/>
          </p:cNvSpPr>
          <p:nvPr>
            <p:ph type="subTitle" idx="11"/>
          </p:nvPr>
        </p:nvSpPr>
        <p:spPr>
          <a:xfrm>
            <a:off x="384313" y="1482426"/>
            <a:ext cx="10177669" cy="4269017"/>
          </a:xfrm>
        </p:spPr>
        <p:txBody>
          <a:bodyPr>
            <a:normAutofit fontScale="92500" lnSpcReduction="10000"/>
          </a:bodyPr>
          <a:lstStyle/>
          <a:p>
            <a:r>
              <a:rPr lang="en-GB" sz="2000" dirty="0">
                <a:latin typeface="Arial" panose="020B0604020202020204" pitchFamily="34" charset="0"/>
                <a:cs typeface="Arial" panose="020B0604020202020204" pitchFamily="34" charset="0"/>
              </a:rPr>
              <a:t>Norovirus is a viral illness that is the most common cause of acute gastroenteritis globally </a:t>
            </a:r>
          </a:p>
          <a:p>
            <a:r>
              <a:rPr lang="en-GB" sz="2000" dirty="0">
                <a:latin typeface="Arial" panose="020B0604020202020204" pitchFamily="34" charset="0"/>
                <a:cs typeface="Arial" panose="020B0604020202020204" pitchFamily="34" charset="0"/>
              </a:rPr>
              <a:t>Symptoms of norovirus include acute onset diarrhoea and vomiting </a:t>
            </a:r>
          </a:p>
          <a:p>
            <a:r>
              <a:rPr lang="en-GB" sz="2000" dirty="0">
                <a:latin typeface="Arial" panose="020B0604020202020204" pitchFamily="34" charset="0"/>
                <a:cs typeface="Arial" panose="020B0604020202020204" pitchFamily="34" charset="0"/>
              </a:rPr>
              <a:t>An estimated 685 million cases of norovirus are seen annually, including 200 million cases amongst children under 5</a:t>
            </a:r>
          </a:p>
          <a:p>
            <a:r>
              <a:rPr lang="en-GB" sz="2000" dirty="0">
                <a:latin typeface="Arial" panose="020B0604020202020204" pitchFamily="34" charset="0"/>
                <a:cs typeface="Arial" panose="020B0604020202020204" pitchFamily="34" charset="0"/>
              </a:rPr>
              <a:t>Norovirus causes an estimated 200,000 deaths per year, including 50,000 child deaths, primarily impacting low-income countries </a:t>
            </a:r>
          </a:p>
          <a:p>
            <a:r>
              <a:rPr lang="en-GB" sz="2000" dirty="0">
                <a:latin typeface="Arial" panose="020B0604020202020204" pitchFamily="34" charset="0"/>
                <a:cs typeface="Arial" panose="020B0604020202020204" pitchFamily="34" charset="0"/>
              </a:rPr>
              <a:t>It has been estimated to cost £60 billion globally in healthcare and economic losses WHO, (2022)</a:t>
            </a:r>
          </a:p>
          <a:p>
            <a:r>
              <a:rPr lang="en-GB" sz="2000" dirty="0">
                <a:latin typeface="Arial" panose="020B0604020202020204" pitchFamily="34" charset="0"/>
                <a:cs typeface="Arial" panose="020B0604020202020204" pitchFamily="34" charset="0"/>
              </a:rPr>
              <a:t>Once an individual has had norovirus, it does not offer protection against further infections due to it changing over time and geography, there are a minimum of five different norovirus genogroups, (Weston, D 2013)</a:t>
            </a:r>
          </a:p>
          <a:p>
            <a:r>
              <a:rPr lang="en-GB" sz="2000" dirty="0">
                <a:latin typeface="Arial" panose="020B0604020202020204" pitchFamily="34" charset="0"/>
                <a:cs typeface="Arial" panose="020B0604020202020204" pitchFamily="34" charset="0"/>
              </a:rPr>
              <a:t>Norovirus was previously known as Norwalk, named after the original strain causing and outbreak of gastroenteritis in a school of Norwalk in Ohio 1968. (Virology research services, 2022). </a:t>
            </a:r>
          </a:p>
          <a:p>
            <a:endParaRPr lang="en-GB" dirty="0"/>
          </a:p>
        </p:txBody>
      </p:sp>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a:xfrm>
            <a:off x="384313" y="806151"/>
            <a:ext cx="6938963" cy="676275"/>
          </a:xfrm>
        </p:spPr>
        <p:txBody>
          <a:bodyPr/>
          <a:lstStyle/>
          <a:p>
            <a:r>
              <a:rPr lang="en-gb" sz="4000" b="1" dirty="0">
                <a:latin typeface="Arial" panose="020B0604020202020204" pitchFamily="34" charset="0"/>
                <a:cs typeface="Arial" panose="020B0604020202020204" pitchFamily="34" charset="0"/>
              </a:rPr>
              <a:t>Epidemiology</a:t>
            </a:r>
            <a:endParaRPr lang="en-GB" dirty="0"/>
          </a:p>
        </p:txBody>
      </p:sp>
    </p:spTree>
    <p:extLst>
      <p:ext uri="{BB962C8B-B14F-4D97-AF65-F5344CB8AC3E}">
        <p14:creationId xmlns:p14="http://schemas.microsoft.com/office/powerpoint/2010/main" val="292110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627A3-3BB1-9F84-C3D6-1E3841FB0B5E}"/>
              </a:ext>
            </a:extLst>
          </p:cNvPr>
          <p:cNvSpPr>
            <a:spLocks noGrp="1"/>
          </p:cNvSpPr>
          <p:nvPr>
            <p:ph type="subTitle" idx="11"/>
          </p:nvPr>
        </p:nvSpPr>
        <p:spPr>
          <a:xfrm>
            <a:off x="654615" y="1380467"/>
            <a:ext cx="10569975" cy="4423985"/>
          </a:xfrm>
        </p:spPr>
        <p:txBody>
          <a:bodyPr>
            <a:normAutofit fontScale="92500" lnSpcReduction="10000"/>
          </a:bodyPr>
          <a:lstStyle/>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‘Norovirus is a small non-enveloped round-structured virus (27-32mm diameter) and can account for greater than 90% of non-bacterial causes of gastroenteritis within health and social care settings</a:t>
            </a:r>
          </a:p>
          <a:p>
            <a:pPr marL="342900" indent="-3429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There are at least four norovirus genogroups ( GI,GII, GIII and GIV) which are divided into at least 20 genetic clusters’, Damani, N, (2003)</a:t>
            </a:r>
          </a:p>
          <a:p>
            <a:pPr marL="342900" indent="-3429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Very contagious virus that causes vomiting and diarrhoea</a:t>
            </a:r>
          </a:p>
          <a:p>
            <a:pPr marL="342900" indent="-3429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Often referred to as stomach flu or stomach bug</a:t>
            </a:r>
          </a:p>
          <a:p>
            <a:pPr marL="342900" indent="-3429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Norovirus belongs to the family of </a:t>
            </a:r>
            <a:r>
              <a:rPr lang="en-GB" sz="2000" b="1" i="1" dirty="0" err="1">
                <a:latin typeface="Arial" panose="020B0604020202020204" pitchFamily="34" charset="0"/>
                <a:cs typeface="Arial" panose="020B0604020202020204" pitchFamily="34" charset="0"/>
              </a:rPr>
              <a:t>caliciviridae</a:t>
            </a:r>
            <a:r>
              <a:rPr lang="en-GB" sz="2000" b="1" dirty="0">
                <a:latin typeface="Arial" panose="020B0604020202020204" pitchFamily="34" charset="0"/>
                <a:cs typeface="Arial" panose="020B0604020202020204" pitchFamily="34" charset="0"/>
              </a:rPr>
              <a:t>, derived from the Latin word ‘calyx’, meaning goblet or cup in reference to the 32 cup-shaped depressions on the surface of the capsid, (Dolin and Treanor, 2009; Collier et al cited Western, D, 2013)</a:t>
            </a:r>
          </a:p>
          <a:p>
            <a:endParaRPr lang="en-GB" dirty="0"/>
          </a:p>
        </p:txBody>
      </p:sp>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a:xfrm>
            <a:off x="654615" y="704192"/>
            <a:ext cx="6938963" cy="676275"/>
          </a:xfrm>
        </p:spPr>
        <p:txBody>
          <a:bodyPr/>
          <a:lstStyle/>
          <a:p>
            <a:r>
              <a:rPr lang="en-gb" sz="4000" b="1" dirty="0" err="1">
                <a:latin typeface="Arial" panose="020B0604020202020204" pitchFamily="34" charset="0"/>
                <a:cs typeface="Arial" panose="020B0604020202020204" pitchFamily="34" charset="0"/>
              </a:rPr>
              <a:t>Etiology</a:t>
            </a:r>
            <a:endParaRPr lang="en-GB" dirty="0"/>
          </a:p>
        </p:txBody>
      </p:sp>
      <p:pic>
        <p:nvPicPr>
          <p:cNvPr id="4" name="Picture 2" descr="Cryo-EM illuminates intricate designs of noroviruses | Cold Spring Harbor  Laboratory">
            <a:extLst>
              <a:ext uri="{FF2B5EF4-FFF2-40B4-BE49-F238E27FC236}">
                <a16:creationId xmlns:a16="http://schemas.microsoft.com/office/drawing/2014/main" id="{6CAD0D8A-C929-9D76-C6B1-0F6061DF27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0425" y="3167270"/>
            <a:ext cx="2617581" cy="115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93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627A3-3BB1-9F84-C3D6-1E3841FB0B5E}"/>
              </a:ext>
            </a:extLst>
          </p:cNvPr>
          <p:cNvSpPr>
            <a:spLocks noGrp="1"/>
          </p:cNvSpPr>
          <p:nvPr>
            <p:ph type="subTitle" idx="11"/>
          </p:nvPr>
        </p:nvSpPr>
        <p:spPr>
          <a:xfrm>
            <a:off x="397565" y="1404730"/>
            <a:ext cx="9401051" cy="4399722"/>
          </a:xfrm>
        </p:spPr>
        <p:txBody>
          <a:bodyPr>
            <a:normAutofit lnSpcReduction="10000"/>
          </a:bodyPr>
          <a:lstStyle/>
          <a:p>
            <a:r>
              <a:rPr lang="en-GB" sz="2000" dirty="0">
                <a:latin typeface="Arial" panose="020B0604020202020204" pitchFamily="34" charset="0"/>
                <a:cs typeface="Arial" panose="020B0604020202020204" pitchFamily="34" charset="0"/>
              </a:rPr>
              <a:t>Norovirus enters the body through fomites being transferred from the hands to the mouth</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virus is also known to be aerosolised from flushing the toilet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and landing on to surfaces or from vomit, (Damani, N, 2012)</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HBGA is found on the surfaces of the red blood cells and is also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expressed in saliva, in the gut, and in the respiratory epithelia,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(CDC, 2015)</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10 in 100 particles are needed for norovirus to cause an infection. It is estimated that the norovirus have 500 billions infectious doses contained in each gram of faeces and 30mls of vomit contain up to 30,000,000 particles</a:t>
            </a:r>
          </a:p>
          <a:p>
            <a:endParaRPr lang="en-GB" dirty="0"/>
          </a:p>
        </p:txBody>
      </p:sp>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a:xfrm>
            <a:off x="561851" y="541108"/>
            <a:ext cx="6938963" cy="676275"/>
          </a:xfrm>
        </p:spPr>
        <p:txBody>
          <a:bodyPr/>
          <a:lstStyle/>
          <a:p>
            <a:r>
              <a:rPr lang="en-gb" sz="4000" b="1" dirty="0">
                <a:latin typeface="Arial" panose="020B0604020202020204" pitchFamily="34" charset="0"/>
                <a:cs typeface="Arial" panose="020B0604020202020204" pitchFamily="34" charset="0"/>
              </a:rPr>
              <a:t>Pathogenesis</a:t>
            </a:r>
            <a:endParaRPr lang="en-GB" dirty="0"/>
          </a:p>
        </p:txBody>
      </p:sp>
      <p:pic>
        <p:nvPicPr>
          <p:cNvPr id="4" name="Picture 4" descr="Viruses | Free Full-Text | Structural Studies on the Shapeshifting Murine  Norovirus">
            <a:extLst>
              <a:ext uri="{FF2B5EF4-FFF2-40B4-BE49-F238E27FC236}">
                <a16:creationId xmlns:a16="http://schemas.microsoft.com/office/drawing/2014/main" id="{ACBFB138-45E0-4F0D-23E7-8518CA7BF9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3996" y="1916832"/>
            <a:ext cx="3715572" cy="227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52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a:xfrm>
            <a:off x="314036" y="324063"/>
            <a:ext cx="6938963" cy="676275"/>
          </a:xfrm>
        </p:spPr>
        <p:txBody>
          <a:bodyPr/>
          <a:lstStyle/>
          <a:p>
            <a:r>
              <a:rPr lang="en-GB" sz="4000" b="1" dirty="0">
                <a:latin typeface="Arial" panose="020B0604020202020204" pitchFamily="34" charset="0"/>
                <a:cs typeface="Arial" panose="020B0604020202020204" pitchFamily="34" charset="0"/>
              </a:rPr>
              <a:t>Immune Response </a:t>
            </a:r>
          </a:p>
        </p:txBody>
      </p:sp>
      <p:sp>
        <p:nvSpPr>
          <p:cNvPr id="5" name="TextBox 4">
            <a:extLst>
              <a:ext uri="{FF2B5EF4-FFF2-40B4-BE49-F238E27FC236}">
                <a16:creationId xmlns:a16="http://schemas.microsoft.com/office/drawing/2014/main" id="{28D49CF9-E0B7-B782-30DB-9FCFA6071D35}"/>
              </a:ext>
            </a:extLst>
          </p:cNvPr>
          <p:cNvSpPr txBox="1"/>
          <p:nvPr/>
        </p:nvSpPr>
        <p:spPr>
          <a:xfrm>
            <a:off x="314036" y="1293093"/>
            <a:ext cx="10741891" cy="4524315"/>
          </a:xfrm>
          <a:prstGeom prst="rect">
            <a:avLst/>
          </a:prstGeom>
          <a:noFill/>
        </p:spPr>
        <p:txBody>
          <a:bodyPr wrap="square" rtlCol="0">
            <a:spAutoFit/>
          </a:bodyPr>
          <a:lstStyle/>
          <a:p>
            <a:pPr marL="0" indent="0">
              <a:buNone/>
            </a:pPr>
            <a:r>
              <a:rPr lang="en-GB" sz="1800" b="1" u="sng" dirty="0">
                <a:effectLst/>
                <a:latin typeface="Arial" panose="020B0604020202020204" pitchFamily="34" charset="0"/>
                <a:ea typeface="Calibri" panose="020F0502020204030204" pitchFamily="34" charset="0"/>
                <a:cs typeface="Arial" panose="020B0604020202020204" pitchFamily="34" charset="0"/>
              </a:rPr>
              <a:t>Recognition</a:t>
            </a:r>
            <a:endParaRPr lang="en-GB" sz="1800" u="sng"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Innate Phase: Innate immune cells recognize the presence of norovirus through pattern recognition receptors</a:t>
            </a: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Adaptive Phase: Dendritic cells capture viral antigens and present them to T cells, initiating the adaptive immune response</a:t>
            </a:r>
          </a:p>
          <a:p>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800" b="1" u="sng" dirty="0">
                <a:effectLst/>
                <a:latin typeface="Arial" panose="020B0604020202020204" pitchFamily="34" charset="0"/>
                <a:ea typeface="Calibri" panose="020F0502020204030204" pitchFamily="34" charset="0"/>
                <a:cs typeface="Arial" panose="020B0604020202020204" pitchFamily="34" charset="0"/>
              </a:rPr>
              <a:t>Activation of Adaptive Immune System</a:t>
            </a:r>
            <a:endParaRPr lang="en-GB" sz="1800" u="sng"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T Cell Activation: Antigen-presenting cells (APCs) activate helper T cells, which stimulate B cells and cytotoxic T cells</a:t>
            </a: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B Cell Activation: B cells are activated, and with the help of helper T cells, they differentiate into plasma cells that produce antibodies specific to norovirus</a:t>
            </a:r>
          </a:p>
          <a:p>
            <a:pPr marL="0" indent="0">
              <a:buNone/>
            </a:pP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800" b="1" u="sng" dirty="0">
                <a:effectLst/>
                <a:latin typeface="Arial" panose="020B0604020202020204" pitchFamily="34" charset="0"/>
                <a:ea typeface="Calibri" panose="020F0502020204030204" pitchFamily="34" charset="0"/>
                <a:cs typeface="Arial" panose="020B0604020202020204" pitchFamily="34" charset="0"/>
              </a:rPr>
              <a:t>Antibody Production</a:t>
            </a:r>
            <a:endParaRPr lang="en-GB" sz="1800" u="sng"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Antibody Release: Antibodies circulate in the bloodstream and target norovirus by binding to its antigens</a:t>
            </a: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Neutralization: Antibodies neutralize the virus, preventing it from infecting new cells</a:t>
            </a:r>
          </a:p>
        </p:txBody>
      </p:sp>
    </p:spTree>
    <p:extLst>
      <p:ext uri="{BB962C8B-B14F-4D97-AF65-F5344CB8AC3E}">
        <p14:creationId xmlns:p14="http://schemas.microsoft.com/office/powerpoint/2010/main" val="225996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4EC99105-A8BC-7402-A523-8DDE02056D4C}"/>
              </a:ext>
            </a:extLst>
          </p:cNvPr>
          <p:cNvSpPr txBox="1">
            <a:spLocks/>
          </p:cNvSpPr>
          <p:nvPr/>
        </p:nvSpPr>
        <p:spPr>
          <a:xfrm>
            <a:off x="441614" y="1056842"/>
            <a:ext cx="10429586" cy="4396508"/>
          </a:xfrm>
          <a:prstGeom prst="rect">
            <a:avLst/>
          </a:prstGeom>
        </p:spPr>
        <p:txBody>
          <a:bodyPr numCol="1">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Frutiger LT Std 45 Light" panose="020B04020202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r>
              <a:rPr lang="en-GB" b="1" u="sng" dirty="0">
                <a:latin typeface="Arial" panose="020B0604020202020204" pitchFamily="34" charset="0"/>
                <a:ea typeface="Calibri" panose="020F0502020204030204" pitchFamily="34" charset="0"/>
                <a:cs typeface="Arial" panose="020B0604020202020204" pitchFamily="34" charset="0"/>
              </a:rPr>
              <a:t>Cellular Response</a:t>
            </a:r>
            <a:endParaRPr lang="en-GB" u="sng"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panose="020F0502020204030204" pitchFamily="34" charset="0"/>
                <a:cs typeface="Arial" panose="020B0604020202020204" pitchFamily="34" charset="0"/>
              </a:rPr>
              <a:t>Cytotoxic T Cells: Activated cytotoxic T cells identify and destroy norovirus-infected cells</a:t>
            </a:r>
          </a:p>
          <a:p>
            <a:r>
              <a:rPr lang="en-GB" dirty="0">
                <a:latin typeface="Arial" panose="020B0604020202020204" pitchFamily="34" charset="0"/>
                <a:ea typeface="Calibri" panose="020F0502020204030204" pitchFamily="34" charset="0"/>
                <a:cs typeface="Arial" panose="020B0604020202020204" pitchFamily="34" charset="0"/>
              </a:rPr>
              <a:t>Memory Cell Formation: Some T and B cells become memory cells, providing long-term immunity</a:t>
            </a:r>
          </a:p>
          <a:p>
            <a:endParaRPr lang="en-GB" dirty="0">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r>
              <a:rPr lang="en-GB" b="1" u="sng" dirty="0">
                <a:latin typeface="Arial" panose="020B0604020202020204" pitchFamily="34" charset="0"/>
                <a:ea typeface="Calibri" panose="020F0502020204030204" pitchFamily="34" charset="0"/>
                <a:cs typeface="Arial" panose="020B0604020202020204" pitchFamily="34" charset="0"/>
              </a:rPr>
              <a:t>Resolution and Memory</a:t>
            </a:r>
            <a:endParaRPr lang="en-GB" u="sng"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panose="020F0502020204030204" pitchFamily="34" charset="0"/>
                <a:cs typeface="Arial" panose="020B0604020202020204" pitchFamily="34" charset="0"/>
              </a:rPr>
              <a:t>Elimination: The coordinated action of antibodies, cytotoxic T cells, and other immune components clears the norovirus infection</a:t>
            </a:r>
          </a:p>
          <a:p>
            <a:r>
              <a:rPr lang="en-GB" dirty="0">
                <a:latin typeface="Arial" panose="020B0604020202020204" pitchFamily="34" charset="0"/>
                <a:ea typeface="Calibri" panose="020F0502020204030204" pitchFamily="34" charset="0"/>
                <a:cs typeface="Arial" panose="020B0604020202020204" pitchFamily="34" charset="0"/>
              </a:rPr>
              <a:t>Memory Formation: Memory B and T cells remain in the body, ready to mount a rapid and effective response upon re-exposure to norovirus, (Roth, A and Karst, S, 2015)</a:t>
            </a:r>
          </a:p>
          <a:p>
            <a:endParaRPr lang="en-GB" dirty="0">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2CB88163-03C5-EDE4-D756-4E5EE3F0E616}"/>
              </a:ext>
            </a:extLst>
          </p:cNvPr>
          <p:cNvSpPr>
            <a:spLocks noGrp="1"/>
          </p:cNvSpPr>
          <p:nvPr>
            <p:ph type="body" sz="quarter" idx="13"/>
          </p:nvPr>
        </p:nvSpPr>
        <p:spPr>
          <a:xfrm>
            <a:off x="441614" y="380567"/>
            <a:ext cx="6938963" cy="676275"/>
          </a:xfrm>
        </p:spPr>
        <p:txBody>
          <a:bodyPr/>
          <a:lstStyle/>
          <a:p>
            <a:r>
              <a:rPr lang="en-GB" sz="4000" b="1" dirty="0">
                <a:latin typeface="Arial" panose="020B0604020202020204" pitchFamily="34" charset="0"/>
                <a:cs typeface="Arial" panose="020B0604020202020204" pitchFamily="34" charset="0"/>
              </a:rPr>
              <a:t>Immune Response </a:t>
            </a:r>
            <a:r>
              <a:rPr lang="en-GB" sz="1600" b="1" dirty="0" err="1">
                <a:latin typeface="Arial" panose="020B0604020202020204" pitchFamily="34" charset="0"/>
                <a:cs typeface="Arial" panose="020B0604020202020204" pitchFamily="34" charset="0"/>
              </a:rPr>
              <a:t>cont</a:t>
            </a:r>
            <a:r>
              <a:rPr lang="en-GB" sz="1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1341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627A3-3BB1-9F84-C3D6-1E3841FB0B5E}"/>
              </a:ext>
            </a:extLst>
          </p:cNvPr>
          <p:cNvSpPr>
            <a:spLocks noGrp="1"/>
          </p:cNvSpPr>
          <p:nvPr>
            <p:ph type="subTitle" idx="11"/>
          </p:nvPr>
        </p:nvSpPr>
        <p:spPr>
          <a:xfrm>
            <a:off x="257176" y="1126836"/>
            <a:ext cx="9541440" cy="4488873"/>
          </a:xfrm>
        </p:spPr>
        <p:txBody>
          <a:bodyPr>
            <a:normAutofit fontScale="92500" lnSpcReduction="20000"/>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Humans are the only known reservoir, (Hawker, J et al, 2006)</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Direct contact with an infected person, (CDC, 2015)</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 direct contact such as: food preparation and high touch point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surfaces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Vomit can spray throughout the environment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Contaminated water in the drinking/food preparation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Faecal oral route, (Gillespie and Bamford, 2012)</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Aerosol routes, coughing and sneezing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When caring for someone who is infected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It has a short incubation period 24-48 hours, individuals are infectious during the acute illness and up to 48 hours post symptomatic, Heyman, D, (2008)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Norovirus can spread quickly in enclosed places, care homes, day centres, hospitals, schools etc</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It can remain on objects and surfaces still infecting people for days or weeks, (CDC, 2015)</a:t>
            </a:r>
          </a:p>
          <a:p>
            <a:pPr marL="342900" indent="-342900">
              <a:buFont typeface="Arial" panose="020B0604020202020204" pitchFamily="34" charset="0"/>
              <a:buChar char="•"/>
            </a:pPr>
            <a:endParaRPr lang="en-US" dirty="0"/>
          </a:p>
          <a:p>
            <a:endParaRPr lang="en-GB" dirty="0"/>
          </a:p>
        </p:txBody>
      </p:sp>
      <p:sp>
        <p:nvSpPr>
          <p:cNvPr id="3" name="Text Placeholder 2">
            <a:extLst>
              <a:ext uri="{FF2B5EF4-FFF2-40B4-BE49-F238E27FC236}">
                <a16:creationId xmlns:a16="http://schemas.microsoft.com/office/drawing/2014/main" id="{1EF768D7-7C95-5F8D-10FF-4A4081C44CA1}"/>
              </a:ext>
            </a:extLst>
          </p:cNvPr>
          <p:cNvSpPr>
            <a:spLocks noGrp="1"/>
          </p:cNvSpPr>
          <p:nvPr>
            <p:ph type="body" sz="quarter" idx="13"/>
          </p:nvPr>
        </p:nvSpPr>
        <p:spPr>
          <a:xfrm>
            <a:off x="341609" y="315821"/>
            <a:ext cx="6938963" cy="676275"/>
          </a:xfrm>
        </p:spPr>
        <p:txBody>
          <a:bodyPr>
            <a:normAutofit fontScale="92500"/>
          </a:bodyPr>
          <a:lstStyle/>
          <a:p>
            <a:r>
              <a:rPr lang="en-GB" dirty="0"/>
              <a:t>Transmission and communicability</a:t>
            </a:r>
          </a:p>
        </p:txBody>
      </p:sp>
      <p:pic>
        <p:nvPicPr>
          <p:cNvPr id="4" name="Picture 10" descr="Dr. Tanveer Hussain - NOROVIRUS INFECTION Norovirus infection can cause the  sudden onset of severe vomiting and diarrhea. The virus is highly  contagious and commonly spread through food or water that is">
            <a:extLst>
              <a:ext uri="{FF2B5EF4-FFF2-40B4-BE49-F238E27FC236}">
                <a16:creationId xmlns:a16="http://schemas.microsoft.com/office/drawing/2014/main" id="{7540C6CC-DD49-3925-2A7B-643DABD5C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358" y="1126836"/>
            <a:ext cx="4268642" cy="200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49916"/>
      </p:ext>
    </p:extLst>
  </p:cSld>
  <p:clrMapOvr>
    <a:masterClrMapping/>
  </p:clrMapOvr>
</p:sld>
</file>

<file path=ppt/theme/theme1.xml><?xml version="1.0" encoding="utf-8"?>
<a:theme xmlns:a="http://schemas.openxmlformats.org/drawingml/2006/main" name="Office Theme">
  <a:themeElements>
    <a:clrScheme name="Our Somerset">
      <a:dk1>
        <a:srgbClr val="000000"/>
      </a:dk1>
      <a:lt1>
        <a:srgbClr val="FFFFFF"/>
      </a:lt1>
      <a:dk2>
        <a:srgbClr val="005EB8"/>
      </a:dk2>
      <a:lt2>
        <a:srgbClr val="E7E6E6"/>
      </a:lt2>
      <a:accent1>
        <a:srgbClr val="41B6E6"/>
      </a:accent1>
      <a:accent2>
        <a:srgbClr val="003087"/>
      </a:accent2>
      <a:accent3>
        <a:srgbClr val="768692"/>
      </a:accent3>
      <a:accent4>
        <a:srgbClr val="00A9CE"/>
      </a:accent4>
      <a:accent5>
        <a:srgbClr val="0071CE"/>
      </a:accent5>
      <a:accent6>
        <a:srgbClr val="00A399"/>
      </a:accent6>
      <a:hlink>
        <a:srgbClr val="78BE20"/>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omerset presentation - plain.potx" id="{EA101426-E229-4BB7-8330-9D288AD1FA5E}" vid="{08529077-503C-4DC7-9139-78C62BB4BF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NHS Somerset presentation - plain</Template>
  <TotalTime>25</TotalTime>
  <Words>1443</Words>
  <Application>Microsoft Office PowerPoint</Application>
  <PresentationFormat>Widescreen</PresentationFormat>
  <Paragraphs>118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Frutiger LT Std 45 Light</vt:lpstr>
      <vt:lpstr>Frutiger LT Std 55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BONFANTI, Sara (NHS SOMERSET ICB - 11X)</dc:creator>
  <cp:lastModifiedBy>ROBERTS, Jo (NHS SOMERSET ICB - 11X)</cp:lastModifiedBy>
  <cp:revision>4</cp:revision>
  <dcterms:created xsi:type="dcterms:W3CDTF">2023-10-25T13:21:55Z</dcterms:created>
  <dcterms:modified xsi:type="dcterms:W3CDTF">2024-08-12T11:12:42Z</dcterms:modified>
</cp:coreProperties>
</file>