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67" r:id="rId5"/>
    <p:sldId id="271" r:id="rId6"/>
    <p:sldId id="263" r:id="rId7"/>
    <p:sldId id="274" r:id="rId8"/>
    <p:sldId id="264" r:id="rId9"/>
    <p:sldId id="266" r:id="rId10"/>
    <p:sldId id="261" r:id="rId11"/>
    <p:sldId id="272" r:id="rId12"/>
    <p:sldId id="260" r:id="rId13"/>
    <p:sldId id="27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B0FE-05C7-4645-8951-B3B819500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4898F-8B0F-4F91-BD8D-6C9165D03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74026-011B-46E2-960B-121747CF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3B78-13FF-48DF-91E8-D6AC10F4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6C746-D330-447B-B424-B83A1194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232A-4EEC-4868-A2DC-552D76AD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41DB-5A60-4682-910A-1AF906FA0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0EDD-9C89-471C-81E6-D3458F05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F20F-EF6B-41FA-9FC1-7D27279B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F9E70-7334-4863-B7D9-CA3B3903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873E5-A9B3-4202-911C-CAB2EA46C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385EB-64E5-40A8-804F-B51535281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A0516-011A-4783-A644-CF764723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496D-F729-45D4-A07A-CF8B7730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A706-8E04-40B8-BAC9-72970F46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EC15-029C-4477-87B1-045B6948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7C5D-4B14-437F-A597-4C6951A2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E17A-B783-4C2F-B77B-E6A9648E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420A0-FEE1-4834-9D6E-831EEDD6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D93A7-FA00-4E37-BC5F-D4F25F42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0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B89E-7C97-4419-B96A-A80A526A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88531-635E-42E7-A5C9-054BDA32A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70949-FFB3-419E-8596-94816D07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C9C3-E408-419B-9046-BC4ABE6A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C9786-D59D-4C7C-BD5F-CFC39E2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DD27-B799-4A6E-8E82-180556BC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04FB-5E7F-4FD9-9793-30D41269A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60681-B720-477B-B6D9-6A77D73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C243A-9AD1-4D29-AD57-C0EFC19F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CFEEF-4CC0-48D3-AE5B-F38C26B0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BD3DA-F4FF-4734-92B1-E68D2AF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5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BBA8-830F-4837-9C70-E047B6F2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7272-2863-41AC-8D6A-1924C830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62072-2473-4A07-998E-035F6562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6C7D6-0E0B-49F0-89E2-FEBDA03C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878D0-4C7D-4003-8F01-25676D07E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EBD5-C59F-4691-A7D6-A3DD9327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A1A26-D2E2-4E61-832C-2B9197CE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AE3AD-3ECD-43A6-8602-2B7C3E8E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96D7-4666-483D-88FE-F436621E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0CD25-BA3B-4012-8E24-AC6953CC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E9341-B9AD-4F2A-AAC4-47AA04FF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2E909-00FD-433D-BA40-31F76CE6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D322B-68BA-4E2E-8188-9E8BEC3B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B07D4-70C1-4890-B91A-ADC23AD5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0F59E-3F40-4BBB-9396-06AC290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CFEF-376E-4983-AC09-7A5F4469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3E0B8-C481-4E50-AC56-36E3B7C3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37EB1-1189-44DA-A2BE-C720ADFAA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D85E-31C6-4CA4-8D6C-9F553697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009D0-46AF-47F9-820C-621561A3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B7835-1B68-42C4-AA32-812FBC55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0D51-B8FD-4D25-918C-FA92DCA2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D499C-9CC0-4ADA-B9D5-4A5E57927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4744-7FF7-49C0-979B-4BEA483D0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E7684-7B32-412C-B40E-8FA06812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EAA15-DFFC-4E55-8C37-9BC2B592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E709-5259-48CA-8AAF-7BA6107C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4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09E5F-5DB1-4F5A-87F3-7524659D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F676E-9C49-457C-A126-5EEBBA446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275B2-3955-4616-B0D7-3F87B1FB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7214-C6F1-43C4-9A0E-CCCB5298945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818B5-B824-4A78-8AFD-57CEB3933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9CDA-2522-46A8-ADED-B0648DD2B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2EF0-6A38-4A73-B5DC-4FD12A227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FF953-A46D-41BC-8C43-84A68205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</a:rPr>
              <a:t>Respiratory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EC43C-022F-4409-B958-F72C5FA82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270" y="3578031"/>
            <a:ext cx="7981121" cy="1709586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Somerset Quality Improvement project - aligning patients prescribed MDI + DPI inhalers to a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single device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‘Patients on aligned inhalers will have lower prescribing costs and less admissions, bed days and mortality’ 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percentile salbutamol environmental impact (some still prescribe generically rather than as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Salamol)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1E8C50-C240-C78E-C935-44DE8D163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587" y="1901031"/>
            <a:ext cx="10410825" cy="4200525"/>
          </a:xfrm>
        </p:spPr>
      </p:pic>
    </p:spTree>
    <p:extLst>
      <p:ext uri="{BB962C8B-B14F-4D97-AF65-F5344CB8AC3E}">
        <p14:creationId xmlns:p14="http://schemas.microsoft.com/office/powerpoint/2010/main" val="52333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OUTCOMES – Eclipse national data shows patients on aligned inhalers have less admissions, bed days and mortality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32D67-39FB-323A-EA1F-3AD6F554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Somerset has 20% higher COPD prevalence and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12.5% higher prevalence of Asthma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dose steroids associated with pneumonia admissions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ESR - Randomised trials and observational studies clearly demonstrate that ICS increase the incidence of pneumonia and pneumonia-related mortality</a:t>
            </a:r>
          </a:p>
        </p:txBody>
      </p:sp>
    </p:spTree>
    <p:extLst>
      <p:ext uri="{BB962C8B-B14F-4D97-AF65-F5344CB8AC3E}">
        <p14:creationId xmlns:p14="http://schemas.microsoft.com/office/powerpoint/2010/main" val="166056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70A-8A1C-4F8A-92CC-BEC3B172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5F8B7C-701E-9FDA-1AEE-C6511DC1D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717" y="494370"/>
            <a:ext cx="9867212" cy="5906430"/>
          </a:xfrm>
        </p:spPr>
      </p:pic>
    </p:spTree>
    <p:extLst>
      <p:ext uri="{BB962C8B-B14F-4D97-AF65-F5344CB8AC3E}">
        <p14:creationId xmlns:p14="http://schemas.microsoft.com/office/powerpoint/2010/main" val="421572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70A-8A1C-4F8A-92CC-BEC3B172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E086D-98ED-D3BC-C7F4-D102F8770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207" y="2146852"/>
            <a:ext cx="10588498" cy="414461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1349-D451-DE1D-5ABD-BD92E594C95C}"/>
              </a:ext>
            </a:extLst>
          </p:cNvPr>
          <p:cNvSpPr txBox="1"/>
          <p:nvPr/>
        </p:nvSpPr>
        <p:spPr>
          <a:xfrm>
            <a:off x="2773017" y="1198245"/>
            <a:ext cx="63709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2540" algn="ctr"/>
            <a:r>
              <a:rPr lang="en-GB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Asthma admission rates SW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3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70A-8A1C-4F8A-92CC-BEC3B172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58A90-265A-ECBB-AABA-AACE90F1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16"/>
            <a:ext cx="10515599" cy="13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SHAUN GREEN – Chief Pharmacist 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Somerset ICB</a:t>
            </a:r>
          </a:p>
        </p:txBody>
      </p:sp>
    </p:spTree>
    <p:extLst>
      <p:ext uri="{BB962C8B-B14F-4D97-AF65-F5344CB8AC3E}">
        <p14:creationId xmlns:p14="http://schemas.microsoft.com/office/powerpoint/2010/main" val="249841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£1.14 billion national respiratory prescribing spend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4ED79A-480F-0E87-3BAF-FCA4C7AD5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269" y="1451114"/>
            <a:ext cx="7275410" cy="5314706"/>
          </a:xfrm>
        </p:spPr>
      </p:pic>
    </p:spTree>
    <p:extLst>
      <p:ext uri="{BB962C8B-B14F-4D97-AF65-F5344CB8AC3E}">
        <p14:creationId xmlns:p14="http://schemas.microsoft.com/office/powerpoint/2010/main" val="3653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£11.4 million Somerset spend respiratory prescribing spend (1% of spend pro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rata with pop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31F6D7-8D1F-E641-1F43-3CE1F36BA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113" y="1690688"/>
            <a:ext cx="6501623" cy="4762884"/>
          </a:xfrm>
        </p:spPr>
      </p:pic>
    </p:spTree>
    <p:extLst>
      <p:ext uri="{BB962C8B-B14F-4D97-AF65-F5344CB8AC3E}">
        <p14:creationId xmlns:p14="http://schemas.microsoft.com/office/powerpoint/2010/main" val="12752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Highest use of salbutamol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Easyhaler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DPIs in England (twice the cost of MDI but worth it!)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F5D07-84FB-E3AE-AC87-20611C7C8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953" y="1825625"/>
            <a:ext cx="7700094" cy="4351338"/>
          </a:xfrm>
        </p:spPr>
      </p:pic>
    </p:spTree>
    <p:extLst>
      <p:ext uri="{BB962C8B-B14F-4D97-AF65-F5344CB8AC3E}">
        <p14:creationId xmlns:p14="http://schemas.microsoft.com/office/powerpoint/2010/main" val="285463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Highest use of all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Easyhaler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DPIs in England –single pathway approach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03BBE5-DE4E-BA0F-1881-A799351DA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148" y="1825625"/>
            <a:ext cx="82037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088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Best in England – reducing high dose steroids (above 20% when we started)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597306-BF50-1489-3EA4-C49F61BE4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779" y="1825625"/>
            <a:ext cx="8836442" cy="4351338"/>
          </a:xfrm>
        </p:spPr>
      </p:pic>
    </p:spTree>
    <p:extLst>
      <p:ext uri="{BB962C8B-B14F-4D97-AF65-F5344CB8AC3E}">
        <p14:creationId xmlns:p14="http://schemas.microsoft.com/office/powerpoint/2010/main" val="60763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088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% of asthma patients with 3 or more inhaled steroids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AF4C7A-BEFB-A828-5404-A2A58C0B3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82" y="1739046"/>
            <a:ext cx="8279295" cy="4603711"/>
          </a:xfrm>
        </p:spPr>
      </p:pic>
    </p:spTree>
    <p:extLst>
      <p:ext uri="{BB962C8B-B14F-4D97-AF65-F5344CB8AC3E}">
        <p14:creationId xmlns:p14="http://schemas.microsoft.com/office/powerpoint/2010/main" val="373420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Best in England – reducing over-use of SABAs (better control less need for SABAs)</a:t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1BC26-A2A0-19A6-ACE3-D3C981C1D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81" y="1825625"/>
            <a:ext cx="10242238" cy="4351338"/>
          </a:xfrm>
        </p:spPr>
      </p:pic>
    </p:spTree>
    <p:extLst>
      <p:ext uri="{BB962C8B-B14F-4D97-AF65-F5344CB8AC3E}">
        <p14:creationId xmlns:p14="http://schemas.microsoft.com/office/powerpoint/2010/main" val="74172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3764-DC11-4B2C-97AB-1F865C2B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percentile for use of MDIs (not including SABA) (align to MDI pathway if pt has best MDI technique)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67FF7A-5982-A70F-8361-FA23CC0F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39" y="1825625"/>
            <a:ext cx="10295322" cy="4351338"/>
          </a:xfrm>
        </p:spPr>
      </p:pic>
    </p:spTree>
    <p:extLst>
      <p:ext uri="{BB962C8B-B14F-4D97-AF65-F5344CB8AC3E}">
        <p14:creationId xmlns:p14="http://schemas.microsoft.com/office/powerpoint/2010/main" val="404828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257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Respiratory Update</vt:lpstr>
      <vt:lpstr> £1.14 billion national respiratory prescribing spend</vt:lpstr>
      <vt:lpstr> £11.4 million Somerset spend respiratory prescribing spend (1% of spend pro rata with pop)</vt:lpstr>
      <vt:lpstr>Highest use of salbutamol Easyhaler DPIs in England (twice the cost of MDI but worth it!)</vt:lpstr>
      <vt:lpstr> Highest use of all Easyhaler DPIs in England –single pathway approach</vt:lpstr>
      <vt:lpstr> Best in England – reducing high dose steroids (above 20% when we started) </vt:lpstr>
      <vt:lpstr>% of asthma patients with 3 or more inhaled steroids </vt:lpstr>
      <vt:lpstr> Best in England – reducing over-use of SABAs (better control less need for SABAs) </vt:lpstr>
      <vt:lpstr> 5th percentile for use of MDIs (not including SABA) (align to MDI pathway if pt has best MDI technique)</vt:lpstr>
      <vt:lpstr> 10th percentile salbutamol environmental impact (some still prescribe generically rather than as Salamol)</vt:lpstr>
      <vt:lpstr>OUTCOMES – Eclipse national data shows patients on aligned inhalers have less admissions, bed days and mortality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Greener inhalers</dc:title>
  <dc:creator>GREEN, Shaun (NHS SOMERSET CCG)</dc:creator>
  <cp:lastModifiedBy>BROUGHTON, Daniela (NHS SOMERSET ICB - 11X)</cp:lastModifiedBy>
  <cp:revision>14</cp:revision>
  <dcterms:created xsi:type="dcterms:W3CDTF">2022-03-31T12:05:37Z</dcterms:created>
  <dcterms:modified xsi:type="dcterms:W3CDTF">2024-11-22T14:25:12Z</dcterms:modified>
</cp:coreProperties>
</file>